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450" r:id="rId3"/>
    <p:sldId id="2832" r:id="rId4"/>
    <p:sldId id="466" r:id="rId5"/>
    <p:sldId id="471" r:id="rId6"/>
    <p:sldId id="468" r:id="rId7"/>
    <p:sldId id="2833" r:id="rId8"/>
    <p:sldId id="2830" r:id="rId9"/>
    <p:sldId id="2831" r:id="rId10"/>
    <p:sldId id="472" r:id="rId11"/>
    <p:sldId id="2834" r:id="rId12"/>
    <p:sldId id="2835" r:id="rId13"/>
  </p:sldIdLst>
  <p:sldSz cx="12192000" cy="6858000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A25F3B-7198-41FE-B10B-6D70CE1BE036}" v="97" dt="2023-06-05T09:25:18.9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77" autoAdjust="0"/>
    <p:restoredTop sz="86469" autoAdjust="0"/>
  </p:normalViewPr>
  <p:slideViewPr>
    <p:cSldViewPr snapToGrid="0">
      <p:cViewPr varScale="1">
        <p:scale>
          <a:sx n="95" d="100"/>
          <a:sy n="95" d="100"/>
        </p:scale>
        <p:origin x="84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320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trapasqua Francesco - Epta Italia" userId="2a6e784f-365a-4ff9-b016-bb18721a3c5f" providerId="ADAL" clId="{9EA25F3B-7198-41FE-B10B-6D70CE1BE036}"/>
    <pc:docChg chg="undo redo custSel addSld delSld modSld sldOrd">
      <pc:chgData name="Mastrapasqua Francesco - Epta Italia" userId="2a6e784f-365a-4ff9-b016-bb18721a3c5f" providerId="ADAL" clId="{9EA25F3B-7198-41FE-B10B-6D70CE1BE036}" dt="2023-06-05T09:41:57.105" v="6350" actId="20577"/>
      <pc:docMkLst>
        <pc:docMk/>
      </pc:docMkLst>
      <pc:sldChg chg="del">
        <pc:chgData name="Mastrapasqua Francesco - Epta Italia" userId="2a6e784f-365a-4ff9-b016-bb18721a3c5f" providerId="ADAL" clId="{9EA25F3B-7198-41FE-B10B-6D70CE1BE036}" dt="2023-06-02T05:29:13.188" v="3672" actId="47"/>
        <pc:sldMkLst>
          <pc:docMk/>
          <pc:sldMk cId="828417449" sldId="257"/>
        </pc:sldMkLst>
      </pc:sldChg>
      <pc:sldChg chg="modSp add del">
        <pc:chgData name="Mastrapasqua Francesco - Epta Italia" userId="2a6e784f-365a-4ff9-b016-bb18721a3c5f" providerId="ADAL" clId="{9EA25F3B-7198-41FE-B10B-6D70CE1BE036}" dt="2023-06-02T05:31:35.408" v="3673" actId="47"/>
        <pc:sldMkLst>
          <pc:docMk/>
          <pc:sldMk cId="601223414" sldId="274"/>
        </pc:sldMkLst>
        <pc:spChg chg="mod">
          <ac:chgData name="Mastrapasqua Francesco - Epta Italia" userId="2a6e784f-365a-4ff9-b016-bb18721a3c5f" providerId="ADAL" clId="{9EA25F3B-7198-41FE-B10B-6D70CE1BE036}" dt="2023-06-01T12:43:10.990" v="6"/>
          <ac:spMkLst>
            <pc:docMk/>
            <pc:sldMk cId="601223414" sldId="274"/>
            <ac:spMk id="4" creationId="{72D89D69-7211-AE68-8CED-D6288BBF3D9A}"/>
          </ac:spMkLst>
        </pc:spChg>
      </pc:sldChg>
      <pc:sldChg chg="modSp add del">
        <pc:chgData name="Mastrapasqua Francesco - Epta Italia" userId="2a6e784f-365a-4ff9-b016-bb18721a3c5f" providerId="ADAL" clId="{9EA25F3B-7198-41FE-B10B-6D70CE1BE036}" dt="2023-06-01T14:20:07.311" v="1724" actId="47"/>
        <pc:sldMkLst>
          <pc:docMk/>
          <pc:sldMk cId="1081414230" sldId="275"/>
        </pc:sldMkLst>
        <pc:spChg chg="mod">
          <ac:chgData name="Mastrapasqua Francesco - Epta Italia" userId="2a6e784f-365a-4ff9-b016-bb18721a3c5f" providerId="ADAL" clId="{9EA25F3B-7198-41FE-B10B-6D70CE1BE036}" dt="2023-06-01T12:43:59.395" v="8"/>
          <ac:spMkLst>
            <pc:docMk/>
            <pc:sldMk cId="1081414230" sldId="275"/>
            <ac:spMk id="4" creationId="{72D89D69-7211-AE68-8CED-D6288BBF3D9A}"/>
          </ac:spMkLst>
        </pc:spChg>
      </pc:sldChg>
      <pc:sldChg chg="modSp add del">
        <pc:chgData name="Mastrapasqua Francesco - Epta Italia" userId="2a6e784f-365a-4ff9-b016-bb18721a3c5f" providerId="ADAL" clId="{9EA25F3B-7198-41FE-B10B-6D70CE1BE036}" dt="2023-06-02T05:31:35.408" v="3673" actId="47"/>
        <pc:sldMkLst>
          <pc:docMk/>
          <pc:sldMk cId="81929917" sldId="277"/>
        </pc:sldMkLst>
        <pc:spChg chg="mod">
          <ac:chgData name="Mastrapasqua Francesco - Epta Italia" userId="2a6e784f-365a-4ff9-b016-bb18721a3c5f" providerId="ADAL" clId="{9EA25F3B-7198-41FE-B10B-6D70CE1BE036}" dt="2023-06-01T12:43:45.892" v="7"/>
          <ac:spMkLst>
            <pc:docMk/>
            <pc:sldMk cId="81929917" sldId="277"/>
            <ac:spMk id="4" creationId="{72D89D69-7211-AE68-8CED-D6288BBF3D9A}"/>
          </ac:spMkLst>
        </pc:spChg>
      </pc:sldChg>
      <pc:sldChg chg="modSp add del mod ord">
        <pc:chgData name="Mastrapasqua Francesco - Epta Italia" userId="2a6e784f-365a-4ff9-b016-bb18721a3c5f" providerId="ADAL" clId="{9EA25F3B-7198-41FE-B10B-6D70CE1BE036}" dt="2023-06-01T14:00:04.098" v="1146" actId="47"/>
        <pc:sldMkLst>
          <pc:docMk/>
          <pc:sldMk cId="410683481" sldId="279"/>
        </pc:sldMkLst>
        <pc:spChg chg="mod">
          <ac:chgData name="Mastrapasqua Francesco - Epta Italia" userId="2a6e784f-365a-4ff9-b016-bb18721a3c5f" providerId="ADAL" clId="{9EA25F3B-7198-41FE-B10B-6D70CE1BE036}" dt="2023-06-01T12:58:02.509" v="14" actId="27636"/>
          <ac:spMkLst>
            <pc:docMk/>
            <pc:sldMk cId="410683481" sldId="279"/>
            <ac:spMk id="3" creationId="{312A6BBD-CB22-F374-CC06-2E50941A277E}"/>
          </ac:spMkLst>
        </pc:spChg>
        <pc:spChg chg="mod">
          <ac:chgData name="Mastrapasqua Francesco - Epta Italia" userId="2a6e784f-365a-4ff9-b016-bb18721a3c5f" providerId="ADAL" clId="{9EA25F3B-7198-41FE-B10B-6D70CE1BE036}" dt="2023-06-01T12:46:25.546" v="10"/>
          <ac:spMkLst>
            <pc:docMk/>
            <pc:sldMk cId="410683481" sldId="279"/>
            <ac:spMk id="4" creationId="{72D89D69-7211-AE68-8CED-D6288BBF3D9A}"/>
          </ac:spMkLst>
        </pc:spChg>
      </pc:sldChg>
      <pc:sldChg chg="add del">
        <pc:chgData name="Mastrapasqua Francesco - Epta Italia" userId="2a6e784f-365a-4ff9-b016-bb18721a3c5f" providerId="ADAL" clId="{9EA25F3B-7198-41FE-B10B-6D70CE1BE036}" dt="2023-06-02T05:31:35.408" v="3673" actId="47"/>
        <pc:sldMkLst>
          <pc:docMk/>
          <pc:sldMk cId="1005835252" sldId="301"/>
        </pc:sldMkLst>
      </pc:sldChg>
      <pc:sldChg chg="modSp add mod ord">
        <pc:chgData name="Mastrapasqua Francesco - Epta Italia" userId="2a6e784f-365a-4ff9-b016-bb18721a3c5f" providerId="ADAL" clId="{9EA25F3B-7198-41FE-B10B-6D70CE1BE036}" dt="2023-06-05T07:54:12.003" v="5636" actId="20577"/>
        <pc:sldMkLst>
          <pc:docMk/>
          <pc:sldMk cId="1673013516" sldId="450"/>
        </pc:sldMkLst>
        <pc:spChg chg="mod">
          <ac:chgData name="Mastrapasqua Francesco - Epta Italia" userId="2a6e784f-365a-4ff9-b016-bb18721a3c5f" providerId="ADAL" clId="{9EA25F3B-7198-41FE-B10B-6D70CE1BE036}" dt="2023-06-05T07:54:12.003" v="5636" actId="20577"/>
          <ac:spMkLst>
            <pc:docMk/>
            <pc:sldMk cId="1673013516" sldId="450"/>
            <ac:spMk id="6" creationId="{12A3824F-04CB-411C-837D-CFB4D920E6BD}"/>
          </ac:spMkLst>
        </pc:spChg>
        <pc:spChg chg="mod">
          <ac:chgData name="Mastrapasqua Francesco - Epta Italia" userId="2a6e784f-365a-4ff9-b016-bb18721a3c5f" providerId="ADAL" clId="{9EA25F3B-7198-41FE-B10B-6D70CE1BE036}" dt="2023-06-02T05:48:14.511" v="4017" actId="20577"/>
          <ac:spMkLst>
            <pc:docMk/>
            <pc:sldMk cId="1673013516" sldId="450"/>
            <ac:spMk id="8" creationId="{3629C4E5-5178-4B7D-81D0-64B065BCB55B}"/>
          </ac:spMkLst>
        </pc:spChg>
        <pc:spChg chg="mod">
          <ac:chgData name="Mastrapasqua Francesco - Epta Italia" userId="2a6e784f-365a-4ff9-b016-bb18721a3c5f" providerId="ADAL" clId="{9EA25F3B-7198-41FE-B10B-6D70CE1BE036}" dt="2023-06-01T13:01:33.271" v="36" actId="20577"/>
          <ac:spMkLst>
            <pc:docMk/>
            <pc:sldMk cId="1673013516" sldId="450"/>
            <ac:spMk id="9" creationId="{BDC35699-3776-4C27-9DD7-B2615B3BE989}"/>
          </ac:spMkLst>
        </pc:spChg>
        <pc:spChg chg="mod ord">
          <ac:chgData name="Mastrapasqua Francesco - Epta Italia" userId="2a6e784f-365a-4ff9-b016-bb18721a3c5f" providerId="ADAL" clId="{9EA25F3B-7198-41FE-B10B-6D70CE1BE036}" dt="2023-06-02T05:59:27.856" v="4128" actId="14100"/>
          <ac:spMkLst>
            <pc:docMk/>
            <pc:sldMk cId="1673013516" sldId="450"/>
            <ac:spMk id="11" creationId="{1F6AE84B-534B-4FB6-A976-B625DF06AAB8}"/>
          </ac:spMkLst>
        </pc:spChg>
      </pc:sldChg>
      <pc:sldChg chg="addSp delSp modSp add mod ord setBg delDesignElem">
        <pc:chgData name="Mastrapasqua Francesco - Epta Italia" userId="2a6e784f-365a-4ff9-b016-bb18721a3c5f" providerId="ADAL" clId="{9EA25F3B-7198-41FE-B10B-6D70CE1BE036}" dt="2023-06-05T09:12:30.282" v="5875" actId="1076"/>
        <pc:sldMkLst>
          <pc:docMk/>
          <pc:sldMk cId="821852771" sldId="466"/>
        </pc:sldMkLst>
        <pc:spChg chg="add del">
          <ac:chgData name="Mastrapasqua Francesco - Epta Italia" userId="2a6e784f-365a-4ff9-b016-bb18721a3c5f" providerId="ADAL" clId="{9EA25F3B-7198-41FE-B10B-6D70CE1BE036}" dt="2023-06-05T08:44:28.435" v="5839" actId="22"/>
          <ac:spMkLst>
            <pc:docMk/>
            <pc:sldMk cId="821852771" sldId="466"/>
            <ac:spMk id="5" creationId="{D06D7E91-83E0-7268-772C-0A776ABAA6E4}"/>
          </ac:spMkLst>
        </pc:spChg>
        <pc:spChg chg="add del mod">
          <ac:chgData name="Mastrapasqua Francesco - Epta Italia" userId="2a6e784f-365a-4ff9-b016-bb18721a3c5f" providerId="ADAL" clId="{9EA25F3B-7198-41FE-B10B-6D70CE1BE036}" dt="2023-06-05T09:04:31.121" v="5865" actId="478"/>
          <ac:spMkLst>
            <pc:docMk/>
            <pc:sldMk cId="821852771" sldId="466"/>
            <ac:spMk id="7" creationId="{F2A2AEAD-6DA0-040E-EC03-41E467F9536F}"/>
          </ac:spMkLst>
        </pc:spChg>
        <pc:spChg chg="del">
          <ac:chgData name="Mastrapasqua Francesco - Epta Italia" userId="2a6e784f-365a-4ff9-b016-bb18721a3c5f" providerId="ADAL" clId="{9EA25F3B-7198-41FE-B10B-6D70CE1BE036}" dt="2023-06-01T12:39:13.160" v="2"/>
          <ac:spMkLst>
            <pc:docMk/>
            <pc:sldMk cId="821852771" sldId="466"/>
            <ac:spMk id="26" creationId="{5E39A796-BE83-48B1-B33F-35C4A32AAB57}"/>
          </ac:spMkLst>
        </pc:spChg>
        <pc:spChg chg="del">
          <ac:chgData name="Mastrapasqua Francesco - Epta Italia" userId="2a6e784f-365a-4ff9-b016-bb18721a3c5f" providerId="ADAL" clId="{9EA25F3B-7198-41FE-B10B-6D70CE1BE036}" dt="2023-06-01T12:39:13.160" v="2"/>
          <ac:spMkLst>
            <pc:docMk/>
            <pc:sldMk cId="821852771" sldId="466"/>
            <ac:spMk id="27" creationId="{72F84B47-E267-4194-8194-831DB7B5547F}"/>
          </ac:spMkLst>
        </pc:spChg>
        <pc:spChg chg="mod">
          <ac:chgData name="Mastrapasqua Francesco - Epta Italia" userId="2a6e784f-365a-4ff9-b016-bb18721a3c5f" providerId="ADAL" clId="{9EA25F3B-7198-41FE-B10B-6D70CE1BE036}" dt="2023-06-05T08:12:27.882" v="5830" actId="20577"/>
          <ac:spMkLst>
            <pc:docMk/>
            <pc:sldMk cId="821852771" sldId="466"/>
            <ac:spMk id="28" creationId="{6BF02FDE-E4F4-45BE-8C20-5FA8EF3FF2EE}"/>
          </ac:spMkLst>
        </pc:spChg>
        <pc:spChg chg="mod">
          <ac:chgData name="Mastrapasqua Francesco - Epta Italia" userId="2a6e784f-365a-4ff9-b016-bb18721a3c5f" providerId="ADAL" clId="{9EA25F3B-7198-41FE-B10B-6D70CE1BE036}" dt="2023-06-01T13:53:39.557" v="1060" actId="14100"/>
          <ac:spMkLst>
            <pc:docMk/>
            <pc:sldMk cId="821852771" sldId="466"/>
            <ac:spMk id="30" creationId="{3147A13C-B2DD-4EAC-8F3A-4F7DFBDD1443}"/>
          </ac:spMkLst>
        </pc:spChg>
        <pc:graphicFrameChg chg="add del">
          <ac:chgData name="Mastrapasqua Francesco - Epta Italia" userId="2a6e784f-365a-4ff9-b016-bb18721a3c5f" providerId="ADAL" clId="{9EA25F3B-7198-41FE-B10B-6D70CE1BE036}" dt="2023-06-05T09:03:33.673" v="5864" actId="478"/>
          <ac:graphicFrameMkLst>
            <pc:docMk/>
            <pc:sldMk cId="821852771" sldId="466"/>
            <ac:graphicFrameMk id="8" creationId="{4898A1B0-B077-DB2A-44F8-A2BFE22FA4D4}"/>
          </ac:graphicFrameMkLst>
        </pc:graphicFrameChg>
        <pc:graphicFrameChg chg="add del mod">
          <ac:chgData name="Mastrapasqua Francesco - Epta Italia" userId="2a6e784f-365a-4ff9-b016-bb18721a3c5f" providerId="ADAL" clId="{9EA25F3B-7198-41FE-B10B-6D70CE1BE036}" dt="2023-06-05T09:11:27.378" v="5867"/>
          <ac:graphicFrameMkLst>
            <pc:docMk/>
            <pc:sldMk cId="821852771" sldId="466"/>
            <ac:graphicFrameMk id="9" creationId="{835AB91C-A100-87AB-0008-26369C5A4EF5}"/>
          </ac:graphicFrameMkLst>
        </pc:graphicFrameChg>
        <pc:graphicFrameChg chg="add del mod modGraphic">
          <ac:chgData name="Mastrapasqua Francesco - Epta Italia" userId="2a6e784f-365a-4ff9-b016-bb18721a3c5f" providerId="ADAL" clId="{9EA25F3B-7198-41FE-B10B-6D70CE1BE036}" dt="2023-06-05T09:12:18.190" v="5873"/>
          <ac:graphicFrameMkLst>
            <pc:docMk/>
            <pc:sldMk cId="821852771" sldId="466"/>
            <ac:graphicFrameMk id="10" creationId="{AAB46C20-29DE-793D-446D-BE3D777A1F51}"/>
          </ac:graphicFrameMkLst>
        </pc:graphicFrameChg>
        <pc:graphicFrameChg chg="add mod">
          <ac:chgData name="Mastrapasqua Francesco - Epta Italia" userId="2a6e784f-365a-4ff9-b016-bb18721a3c5f" providerId="ADAL" clId="{9EA25F3B-7198-41FE-B10B-6D70CE1BE036}" dt="2023-06-05T09:12:30.282" v="5875" actId="1076"/>
          <ac:graphicFrameMkLst>
            <pc:docMk/>
            <pc:sldMk cId="821852771" sldId="466"/>
            <ac:graphicFrameMk id="11" creationId="{C73A35FA-16E3-8AD8-86DA-61E5F38C1413}"/>
          </ac:graphicFrameMkLst>
        </pc:graphicFrameChg>
        <pc:picChg chg="add del mod">
          <ac:chgData name="Mastrapasqua Francesco - Epta Italia" userId="2a6e784f-365a-4ff9-b016-bb18721a3c5f" providerId="ADAL" clId="{9EA25F3B-7198-41FE-B10B-6D70CE1BE036}" dt="2023-06-05T08:12:29.946" v="5835" actId="22"/>
          <ac:picMkLst>
            <pc:docMk/>
            <pc:sldMk cId="821852771" sldId="466"/>
            <ac:picMk id="3" creationId="{586F847E-D290-A6F4-0497-E1F536CAF3BD}"/>
          </ac:picMkLst>
        </pc:picChg>
        <pc:picChg chg="add del">
          <ac:chgData name="Mastrapasqua Francesco - Epta Italia" userId="2a6e784f-365a-4ff9-b016-bb18721a3c5f" providerId="ADAL" clId="{9EA25F3B-7198-41FE-B10B-6D70CE1BE036}" dt="2023-06-05T08:44:21.234" v="5837" actId="478"/>
          <ac:picMkLst>
            <pc:docMk/>
            <pc:sldMk cId="821852771" sldId="466"/>
            <ac:picMk id="24" creationId="{9B452BEB-A8C4-46D9-9800-E1738951EFFF}"/>
          </ac:picMkLst>
        </pc:picChg>
      </pc:sldChg>
      <pc:sldChg chg="add del">
        <pc:chgData name="Mastrapasqua Francesco - Epta Italia" userId="2a6e784f-365a-4ff9-b016-bb18721a3c5f" providerId="ADAL" clId="{9EA25F3B-7198-41FE-B10B-6D70CE1BE036}" dt="2023-06-01T13:27:55.974" v="134" actId="47"/>
        <pc:sldMkLst>
          <pc:docMk/>
          <pc:sldMk cId="56303384" sldId="467"/>
        </pc:sldMkLst>
      </pc:sldChg>
      <pc:sldChg chg="modSp add mod ord">
        <pc:chgData name="Mastrapasqua Francesco - Epta Italia" userId="2a6e784f-365a-4ff9-b016-bb18721a3c5f" providerId="ADAL" clId="{9EA25F3B-7198-41FE-B10B-6D70CE1BE036}" dt="2023-06-05T09:13:13.162" v="5893" actId="1038"/>
        <pc:sldMkLst>
          <pc:docMk/>
          <pc:sldMk cId="3685282588" sldId="468"/>
        </pc:sldMkLst>
        <pc:spChg chg="mod">
          <ac:chgData name="Mastrapasqua Francesco - Epta Italia" userId="2a6e784f-365a-4ff9-b016-bb18721a3c5f" providerId="ADAL" clId="{9EA25F3B-7198-41FE-B10B-6D70CE1BE036}" dt="2023-06-05T09:13:02.279" v="5877" actId="14100"/>
          <ac:spMkLst>
            <pc:docMk/>
            <pc:sldMk cId="3685282588" sldId="468"/>
            <ac:spMk id="6" creationId="{12A3824F-04CB-411C-837D-CFB4D920E6BD}"/>
          </ac:spMkLst>
        </pc:spChg>
        <pc:spChg chg="mod">
          <ac:chgData name="Mastrapasqua Francesco - Epta Italia" userId="2a6e784f-365a-4ff9-b016-bb18721a3c5f" providerId="ADAL" clId="{9EA25F3B-7198-41FE-B10B-6D70CE1BE036}" dt="2023-06-05T09:13:13.162" v="5893" actId="1038"/>
          <ac:spMkLst>
            <pc:docMk/>
            <pc:sldMk cId="3685282588" sldId="468"/>
            <ac:spMk id="8" creationId="{3629C4E5-5178-4B7D-81D0-64B065BCB55B}"/>
          </ac:spMkLst>
        </pc:spChg>
        <pc:spChg chg="mod">
          <ac:chgData name="Mastrapasqua Francesco - Epta Italia" userId="2a6e784f-365a-4ff9-b016-bb18721a3c5f" providerId="ADAL" clId="{9EA25F3B-7198-41FE-B10B-6D70CE1BE036}" dt="2023-06-01T14:22:38.780" v="1775" actId="20577"/>
          <ac:spMkLst>
            <pc:docMk/>
            <pc:sldMk cId="3685282588" sldId="468"/>
            <ac:spMk id="9" creationId="{BDC35699-3776-4C27-9DD7-B2615B3BE989}"/>
          </ac:spMkLst>
        </pc:spChg>
        <pc:spChg chg="mod">
          <ac:chgData name="Mastrapasqua Francesco - Epta Italia" userId="2a6e784f-365a-4ff9-b016-bb18721a3c5f" providerId="ADAL" clId="{9EA25F3B-7198-41FE-B10B-6D70CE1BE036}" dt="2023-06-05T09:13:08.839" v="5878" actId="14100"/>
          <ac:spMkLst>
            <pc:docMk/>
            <pc:sldMk cId="3685282588" sldId="468"/>
            <ac:spMk id="11" creationId="{1F6AE84B-534B-4FB6-A976-B625DF06AAB8}"/>
          </ac:spMkLst>
        </pc:spChg>
      </pc:sldChg>
      <pc:sldChg chg="addSp delSp modSp add mod ord">
        <pc:chgData name="Mastrapasqua Francesco - Epta Italia" userId="2a6e784f-365a-4ff9-b016-bb18721a3c5f" providerId="ADAL" clId="{9EA25F3B-7198-41FE-B10B-6D70CE1BE036}" dt="2023-06-05T07:58:15.046" v="5809" actId="1035"/>
        <pc:sldMkLst>
          <pc:docMk/>
          <pc:sldMk cId="2103217196" sldId="471"/>
        </pc:sldMkLst>
        <pc:spChg chg="add mod">
          <ac:chgData name="Mastrapasqua Francesco - Epta Italia" userId="2a6e784f-365a-4ff9-b016-bb18721a3c5f" providerId="ADAL" clId="{9EA25F3B-7198-41FE-B10B-6D70CE1BE036}" dt="2023-06-05T07:58:15.046" v="5809" actId="1035"/>
          <ac:spMkLst>
            <pc:docMk/>
            <pc:sldMk cId="2103217196" sldId="471"/>
            <ac:spMk id="2" creationId="{48057E2E-A0F5-9482-4A40-FFAC1A98F3AB}"/>
          </ac:spMkLst>
        </pc:spChg>
        <pc:spChg chg="add mod">
          <ac:chgData name="Mastrapasqua Francesco - Epta Italia" userId="2a6e784f-365a-4ff9-b016-bb18721a3c5f" providerId="ADAL" clId="{9EA25F3B-7198-41FE-B10B-6D70CE1BE036}" dt="2023-06-05T07:58:03.771" v="5798" actId="114"/>
          <ac:spMkLst>
            <pc:docMk/>
            <pc:sldMk cId="2103217196" sldId="471"/>
            <ac:spMk id="3" creationId="{91F56541-C550-82EC-65F5-195A3777F40D}"/>
          </ac:spMkLst>
        </pc:spChg>
        <pc:spChg chg="mod">
          <ac:chgData name="Mastrapasqua Francesco - Epta Italia" userId="2a6e784f-365a-4ff9-b016-bb18721a3c5f" providerId="ADAL" clId="{9EA25F3B-7198-41FE-B10B-6D70CE1BE036}" dt="2023-06-05T07:58:15.046" v="5809" actId="1035"/>
          <ac:spMkLst>
            <pc:docMk/>
            <pc:sldMk cId="2103217196" sldId="471"/>
            <ac:spMk id="6" creationId="{12A3824F-04CB-411C-837D-CFB4D920E6BD}"/>
          </ac:spMkLst>
        </pc:spChg>
        <pc:spChg chg="mod">
          <ac:chgData name="Mastrapasqua Francesco - Epta Italia" userId="2a6e784f-365a-4ff9-b016-bb18721a3c5f" providerId="ADAL" clId="{9EA25F3B-7198-41FE-B10B-6D70CE1BE036}" dt="2023-06-05T07:58:15.046" v="5809" actId="1035"/>
          <ac:spMkLst>
            <pc:docMk/>
            <pc:sldMk cId="2103217196" sldId="471"/>
            <ac:spMk id="8" creationId="{909C4584-8D46-4401-B43F-1513FA073BC2}"/>
          </ac:spMkLst>
        </pc:spChg>
        <pc:spChg chg="del mod">
          <ac:chgData name="Mastrapasqua Francesco - Epta Italia" userId="2a6e784f-365a-4ff9-b016-bb18721a3c5f" providerId="ADAL" clId="{9EA25F3B-7198-41FE-B10B-6D70CE1BE036}" dt="2023-06-01T14:01:15.374" v="1160" actId="478"/>
          <ac:spMkLst>
            <pc:docMk/>
            <pc:sldMk cId="2103217196" sldId="471"/>
            <ac:spMk id="9" creationId="{BDC35699-3776-4C27-9DD7-B2615B3BE989}"/>
          </ac:spMkLst>
        </pc:spChg>
        <pc:spChg chg="mod">
          <ac:chgData name="Mastrapasqua Francesco - Epta Italia" userId="2a6e784f-365a-4ff9-b016-bb18721a3c5f" providerId="ADAL" clId="{9EA25F3B-7198-41FE-B10B-6D70CE1BE036}" dt="2023-06-02T05:59:49.099" v="4129" actId="14100"/>
          <ac:spMkLst>
            <pc:docMk/>
            <pc:sldMk cId="2103217196" sldId="471"/>
            <ac:spMk id="11" creationId="{1F6AE84B-534B-4FB6-A976-B625DF06AAB8}"/>
          </ac:spMkLst>
        </pc:spChg>
        <pc:spChg chg="mod">
          <ac:chgData name="Mastrapasqua Francesco - Epta Italia" userId="2a6e784f-365a-4ff9-b016-bb18721a3c5f" providerId="ADAL" clId="{9EA25F3B-7198-41FE-B10B-6D70CE1BE036}" dt="2023-06-05T07:58:15.046" v="5809" actId="1035"/>
          <ac:spMkLst>
            <pc:docMk/>
            <pc:sldMk cId="2103217196" sldId="471"/>
            <ac:spMk id="12" creationId="{FE72F7FC-4B0C-4F43-8C9C-D7C6F7F08D5B}"/>
          </ac:spMkLst>
        </pc:spChg>
        <pc:spChg chg="mod">
          <ac:chgData name="Mastrapasqua Francesco - Epta Italia" userId="2a6e784f-365a-4ff9-b016-bb18721a3c5f" providerId="ADAL" clId="{9EA25F3B-7198-41FE-B10B-6D70CE1BE036}" dt="2023-06-02T05:59:49.099" v="4129" actId="14100"/>
          <ac:spMkLst>
            <pc:docMk/>
            <pc:sldMk cId="2103217196" sldId="471"/>
            <ac:spMk id="13" creationId="{6603154B-F7BE-4DBE-9B8B-CA90CB889724}"/>
          </ac:spMkLst>
        </pc:spChg>
        <pc:spChg chg="mod">
          <ac:chgData name="Mastrapasqua Francesco - Epta Italia" userId="2a6e784f-365a-4ff9-b016-bb18721a3c5f" providerId="ADAL" clId="{9EA25F3B-7198-41FE-B10B-6D70CE1BE036}" dt="2023-06-02T06:01:05.811" v="4204" actId="1038"/>
          <ac:spMkLst>
            <pc:docMk/>
            <pc:sldMk cId="2103217196" sldId="471"/>
            <ac:spMk id="14" creationId="{66678688-8FA3-4C76-8FFD-1D4C569F7B15}"/>
          </ac:spMkLst>
        </pc:spChg>
      </pc:sldChg>
      <pc:sldChg chg="addSp delSp modSp add mod">
        <pc:chgData name="Mastrapasqua Francesco - Epta Italia" userId="2a6e784f-365a-4ff9-b016-bb18721a3c5f" providerId="ADAL" clId="{9EA25F3B-7198-41FE-B10B-6D70CE1BE036}" dt="2023-06-05T09:18:35.944" v="5924" actId="6549"/>
        <pc:sldMkLst>
          <pc:docMk/>
          <pc:sldMk cId="83112495" sldId="472"/>
        </pc:sldMkLst>
        <pc:spChg chg="add del mod">
          <ac:chgData name="Mastrapasqua Francesco - Epta Italia" userId="2a6e784f-365a-4ff9-b016-bb18721a3c5f" providerId="ADAL" clId="{9EA25F3B-7198-41FE-B10B-6D70CE1BE036}" dt="2023-06-02T06:24:36.509" v="4715" actId="478"/>
          <ac:spMkLst>
            <pc:docMk/>
            <pc:sldMk cId="83112495" sldId="472"/>
            <ac:spMk id="2" creationId="{6EA1278E-9235-548E-CFAF-81FB36050EDF}"/>
          </ac:spMkLst>
        </pc:spChg>
        <pc:spChg chg="mod">
          <ac:chgData name="Mastrapasqua Francesco - Epta Italia" userId="2a6e784f-365a-4ff9-b016-bb18721a3c5f" providerId="ADAL" clId="{9EA25F3B-7198-41FE-B10B-6D70CE1BE036}" dt="2023-06-05T09:18:35.944" v="5924" actId="6549"/>
          <ac:spMkLst>
            <pc:docMk/>
            <pc:sldMk cId="83112495" sldId="472"/>
            <ac:spMk id="6" creationId="{12A3824F-04CB-411C-837D-CFB4D920E6BD}"/>
          </ac:spMkLst>
        </pc:spChg>
        <pc:spChg chg="mod">
          <ac:chgData name="Mastrapasqua Francesco - Epta Italia" userId="2a6e784f-365a-4ff9-b016-bb18721a3c5f" providerId="ADAL" clId="{9EA25F3B-7198-41FE-B10B-6D70CE1BE036}" dt="2023-06-01T14:43:51.149" v="2315" actId="20577"/>
          <ac:spMkLst>
            <pc:docMk/>
            <pc:sldMk cId="83112495" sldId="472"/>
            <ac:spMk id="9" creationId="{BDC35699-3776-4C27-9DD7-B2615B3BE989}"/>
          </ac:spMkLst>
        </pc:spChg>
        <pc:spChg chg="mod">
          <ac:chgData name="Mastrapasqua Francesco - Epta Italia" userId="2a6e784f-365a-4ff9-b016-bb18721a3c5f" providerId="ADAL" clId="{9EA25F3B-7198-41FE-B10B-6D70CE1BE036}" dt="2023-06-02T06:36:35.362" v="4742" actId="14100"/>
          <ac:spMkLst>
            <pc:docMk/>
            <pc:sldMk cId="83112495" sldId="472"/>
            <ac:spMk id="11" creationId="{1F6AE84B-534B-4FB6-A976-B625DF06AAB8}"/>
          </ac:spMkLst>
        </pc:spChg>
        <pc:picChg chg="add del mod">
          <ac:chgData name="Mastrapasqua Francesco - Epta Italia" userId="2a6e784f-365a-4ff9-b016-bb18721a3c5f" providerId="ADAL" clId="{9EA25F3B-7198-41FE-B10B-6D70CE1BE036}" dt="2023-06-02T06:25:13.665" v="4717"/>
          <ac:picMkLst>
            <pc:docMk/>
            <pc:sldMk cId="83112495" sldId="472"/>
            <ac:picMk id="3" creationId="{D1AC8A92-69EC-0971-E092-CFC663AA91AC}"/>
          </ac:picMkLst>
        </pc:picChg>
        <pc:picChg chg="add del mod">
          <ac:chgData name="Mastrapasqua Francesco - Epta Italia" userId="2a6e784f-365a-4ff9-b016-bb18721a3c5f" providerId="ADAL" clId="{9EA25F3B-7198-41FE-B10B-6D70CE1BE036}" dt="2023-06-02T06:25:13.665" v="4717"/>
          <ac:picMkLst>
            <pc:docMk/>
            <pc:sldMk cId="83112495" sldId="472"/>
            <ac:picMk id="4" creationId="{2E190BAB-4E82-1A22-BA0A-09C0E8948F99}"/>
          </ac:picMkLst>
        </pc:picChg>
        <pc:picChg chg="add mod">
          <ac:chgData name="Mastrapasqua Francesco - Epta Italia" userId="2a6e784f-365a-4ff9-b016-bb18721a3c5f" providerId="ADAL" clId="{9EA25F3B-7198-41FE-B10B-6D70CE1BE036}" dt="2023-06-02T06:25:29.160" v="4722" actId="1076"/>
          <ac:picMkLst>
            <pc:docMk/>
            <pc:sldMk cId="83112495" sldId="472"/>
            <ac:picMk id="5" creationId="{ABAEDB40-DE29-1673-7184-6C64A02902C7}"/>
          </ac:picMkLst>
        </pc:picChg>
        <pc:picChg chg="del mod">
          <ac:chgData name="Mastrapasqua Francesco - Epta Italia" userId="2a6e784f-365a-4ff9-b016-bb18721a3c5f" providerId="ADAL" clId="{9EA25F3B-7198-41FE-B10B-6D70CE1BE036}" dt="2023-06-02T06:14:56.877" v="4384" actId="478"/>
          <ac:picMkLst>
            <pc:docMk/>
            <pc:sldMk cId="83112495" sldId="472"/>
            <ac:picMk id="8" creationId="{834F09FF-4CEC-4A48-9D2D-A8DA6EC25BCB}"/>
          </ac:picMkLst>
        </pc:picChg>
        <pc:picChg chg="del mod">
          <ac:chgData name="Mastrapasqua Francesco - Epta Italia" userId="2a6e784f-365a-4ff9-b016-bb18721a3c5f" providerId="ADAL" clId="{9EA25F3B-7198-41FE-B10B-6D70CE1BE036}" dt="2023-06-02T06:14:58.474" v="4385" actId="478"/>
          <ac:picMkLst>
            <pc:docMk/>
            <pc:sldMk cId="83112495" sldId="472"/>
            <ac:picMk id="12" creationId="{BEB71FAD-E2B1-4505-98FE-01FBB5889314}"/>
          </ac:picMkLst>
        </pc:picChg>
      </pc:sldChg>
      <pc:sldChg chg="modSp add del mod">
        <pc:chgData name="Mastrapasqua Francesco - Epta Italia" userId="2a6e784f-365a-4ff9-b016-bb18721a3c5f" providerId="ADAL" clId="{9EA25F3B-7198-41FE-B10B-6D70CE1BE036}" dt="2023-06-01T14:19:59.215" v="1723" actId="47"/>
        <pc:sldMkLst>
          <pc:docMk/>
          <pc:sldMk cId="247948211" sldId="473"/>
        </pc:sldMkLst>
        <pc:spChg chg="mod">
          <ac:chgData name="Mastrapasqua Francesco - Epta Italia" userId="2a6e784f-365a-4ff9-b016-bb18721a3c5f" providerId="ADAL" clId="{9EA25F3B-7198-41FE-B10B-6D70CE1BE036}" dt="2023-06-01T12:58:02.506" v="13" actId="27636"/>
          <ac:spMkLst>
            <pc:docMk/>
            <pc:sldMk cId="247948211" sldId="473"/>
            <ac:spMk id="3" creationId="{312A6BBD-CB22-F374-CC06-2E50941A277E}"/>
          </ac:spMkLst>
        </pc:spChg>
        <pc:spChg chg="mod">
          <ac:chgData name="Mastrapasqua Francesco - Epta Italia" userId="2a6e784f-365a-4ff9-b016-bb18721a3c5f" providerId="ADAL" clId="{9EA25F3B-7198-41FE-B10B-6D70CE1BE036}" dt="2023-06-01T12:46:25.546" v="10"/>
          <ac:spMkLst>
            <pc:docMk/>
            <pc:sldMk cId="247948211" sldId="473"/>
            <ac:spMk id="4" creationId="{72D89D69-7211-AE68-8CED-D6288BBF3D9A}"/>
          </ac:spMkLst>
        </pc:spChg>
      </pc:sldChg>
      <pc:sldChg chg="addSp delSp modSp add mod ord">
        <pc:chgData name="Mastrapasqua Francesco - Epta Italia" userId="2a6e784f-365a-4ff9-b016-bb18721a3c5f" providerId="ADAL" clId="{9EA25F3B-7198-41FE-B10B-6D70CE1BE036}" dt="2023-06-02T06:33:58.258" v="4741" actId="166"/>
        <pc:sldMkLst>
          <pc:docMk/>
          <pc:sldMk cId="2897963409" sldId="2830"/>
        </pc:sldMkLst>
        <pc:spChg chg="mod">
          <ac:chgData name="Mastrapasqua Francesco - Epta Italia" userId="2a6e784f-365a-4ff9-b016-bb18721a3c5f" providerId="ADAL" clId="{9EA25F3B-7198-41FE-B10B-6D70CE1BE036}" dt="2023-06-02T05:03:23.831" v="3129" actId="1035"/>
          <ac:spMkLst>
            <pc:docMk/>
            <pc:sldMk cId="2897963409" sldId="2830"/>
            <ac:spMk id="14" creationId="{0DFE121F-9DC3-F6A1-D633-C72F01F54FF2}"/>
          </ac:spMkLst>
        </pc:spChg>
        <pc:spChg chg="add mod">
          <ac:chgData name="Mastrapasqua Francesco - Epta Italia" userId="2a6e784f-365a-4ff9-b016-bb18721a3c5f" providerId="ADAL" clId="{9EA25F3B-7198-41FE-B10B-6D70CE1BE036}" dt="2023-06-02T05:58:11.375" v="4123" actId="255"/>
          <ac:spMkLst>
            <pc:docMk/>
            <pc:sldMk cId="2897963409" sldId="2830"/>
            <ac:spMk id="15" creationId="{F3CF48C9-CA7A-1B69-3140-EBD292DD2CE6}"/>
          </ac:spMkLst>
        </pc:spChg>
        <pc:spChg chg="add del mod">
          <ac:chgData name="Mastrapasqua Francesco - Epta Italia" userId="2a6e784f-365a-4ff9-b016-bb18721a3c5f" providerId="ADAL" clId="{9EA25F3B-7198-41FE-B10B-6D70CE1BE036}" dt="2023-06-02T05:00:09.812" v="2757" actId="478"/>
          <ac:spMkLst>
            <pc:docMk/>
            <pc:sldMk cId="2897963409" sldId="2830"/>
            <ac:spMk id="16" creationId="{46FB1411-E6C1-2188-EEDE-0BB9987E7986}"/>
          </ac:spMkLst>
        </pc:spChg>
        <pc:spChg chg="mod">
          <ac:chgData name="Mastrapasqua Francesco - Epta Italia" userId="2a6e784f-365a-4ff9-b016-bb18721a3c5f" providerId="ADAL" clId="{9EA25F3B-7198-41FE-B10B-6D70CE1BE036}" dt="2023-06-02T05:01:01.949" v="2864" actId="1035"/>
          <ac:spMkLst>
            <pc:docMk/>
            <pc:sldMk cId="2897963409" sldId="2830"/>
            <ac:spMk id="19" creationId="{A3C28B82-A61F-2625-5E8A-5EF0C9017CA9}"/>
          </ac:spMkLst>
        </pc:spChg>
        <pc:spChg chg="mod">
          <ac:chgData name="Mastrapasqua Francesco - Epta Italia" userId="2a6e784f-365a-4ff9-b016-bb18721a3c5f" providerId="ADAL" clId="{9EA25F3B-7198-41FE-B10B-6D70CE1BE036}" dt="2023-06-02T05:04:14.249" v="3141" actId="1076"/>
          <ac:spMkLst>
            <pc:docMk/>
            <pc:sldMk cId="2897963409" sldId="2830"/>
            <ac:spMk id="20" creationId="{7ABB1272-B0EB-4C2D-B1E2-AE6CA29EBEF1}"/>
          </ac:spMkLst>
        </pc:spChg>
        <pc:spChg chg="mod">
          <ac:chgData name="Mastrapasqua Francesco - Epta Italia" userId="2a6e784f-365a-4ff9-b016-bb18721a3c5f" providerId="ADAL" clId="{9EA25F3B-7198-41FE-B10B-6D70CE1BE036}" dt="2023-06-01T12:56:21.736" v="11"/>
          <ac:spMkLst>
            <pc:docMk/>
            <pc:sldMk cId="2897963409" sldId="2830"/>
            <ac:spMk id="23" creationId="{3363D1C7-3949-75FD-C1DC-7B3FB29D6A8D}"/>
          </ac:spMkLst>
        </pc:spChg>
        <pc:spChg chg="add mod">
          <ac:chgData name="Mastrapasqua Francesco - Epta Italia" userId="2a6e784f-365a-4ff9-b016-bb18721a3c5f" providerId="ADAL" clId="{9EA25F3B-7198-41FE-B10B-6D70CE1BE036}" dt="2023-06-02T05:09:31.881" v="3507" actId="14100"/>
          <ac:spMkLst>
            <pc:docMk/>
            <pc:sldMk cId="2897963409" sldId="2830"/>
            <ac:spMk id="28" creationId="{6F5A074A-4DDD-8676-4D7B-D19D98FEDC99}"/>
          </ac:spMkLst>
        </pc:spChg>
        <pc:graphicFrameChg chg="mod">
          <ac:chgData name="Mastrapasqua Francesco - Epta Italia" userId="2a6e784f-365a-4ff9-b016-bb18721a3c5f" providerId="ADAL" clId="{9EA25F3B-7198-41FE-B10B-6D70CE1BE036}" dt="2023-06-02T06:33:58.258" v="4741" actId="166"/>
          <ac:graphicFrameMkLst>
            <pc:docMk/>
            <pc:sldMk cId="2897963409" sldId="2830"/>
            <ac:graphicFrameMk id="4" creationId="{A887B125-A77D-E23D-6D14-87A9523BDA87}"/>
          </ac:graphicFrameMkLst>
        </pc:graphicFrameChg>
        <pc:graphicFrameChg chg="mod modGraphic">
          <ac:chgData name="Mastrapasqua Francesco - Epta Italia" userId="2a6e784f-365a-4ff9-b016-bb18721a3c5f" providerId="ADAL" clId="{9EA25F3B-7198-41FE-B10B-6D70CE1BE036}" dt="2023-06-01T13:55:53.404" v="1137" actId="1076"/>
          <ac:graphicFrameMkLst>
            <pc:docMk/>
            <pc:sldMk cId="2897963409" sldId="2830"/>
            <ac:graphicFrameMk id="17" creationId="{BB6F9545-4A53-D0E7-304D-65340EF8D23B}"/>
          </ac:graphicFrameMkLst>
        </pc:graphicFrameChg>
        <pc:cxnChg chg="mod">
          <ac:chgData name="Mastrapasqua Francesco - Epta Italia" userId="2a6e784f-365a-4ff9-b016-bb18721a3c5f" providerId="ADAL" clId="{9EA25F3B-7198-41FE-B10B-6D70CE1BE036}" dt="2023-06-02T05:01:09.836" v="2865" actId="14100"/>
          <ac:cxnSpMkLst>
            <pc:docMk/>
            <pc:sldMk cId="2897963409" sldId="2830"/>
            <ac:cxnSpMk id="12" creationId="{AF632FAD-9A9F-6CA3-18C3-879A0DE4A9E8}"/>
          </ac:cxnSpMkLst>
        </pc:cxnChg>
        <pc:cxnChg chg="mod">
          <ac:chgData name="Mastrapasqua Francesco - Epta Italia" userId="2a6e784f-365a-4ff9-b016-bb18721a3c5f" providerId="ADAL" clId="{9EA25F3B-7198-41FE-B10B-6D70CE1BE036}" dt="2023-06-02T05:03:23.831" v="3129" actId="1035"/>
          <ac:cxnSpMkLst>
            <pc:docMk/>
            <pc:sldMk cId="2897963409" sldId="2830"/>
            <ac:cxnSpMk id="13" creationId="{F43A0937-86DA-2700-117E-58A090C70C2E}"/>
          </ac:cxnSpMkLst>
        </pc:cxnChg>
        <pc:cxnChg chg="add del mod">
          <ac:chgData name="Mastrapasqua Francesco - Epta Italia" userId="2a6e784f-365a-4ff9-b016-bb18721a3c5f" providerId="ADAL" clId="{9EA25F3B-7198-41FE-B10B-6D70CE1BE036}" dt="2023-06-02T05:04:37.816" v="3219"/>
          <ac:cxnSpMkLst>
            <pc:docMk/>
            <pc:sldMk cId="2897963409" sldId="2830"/>
            <ac:cxnSpMk id="26" creationId="{7F545736-B128-7520-47A3-BD3C7ECBE5D2}"/>
          </ac:cxnSpMkLst>
        </pc:cxnChg>
        <pc:cxnChg chg="add mod">
          <ac:chgData name="Mastrapasqua Francesco - Epta Italia" userId="2a6e784f-365a-4ff9-b016-bb18721a3c5f" providerId="ADAL" clId="{9EA25F3B-7198-41FE-B10B-6D70CE1BE036}" dt="2023-06-02T05:10:21.545" v="3511" actId="14100"/>
          <ac:cxnSpMkLst>
            <pc:docMk/>
            <pc:sldMk cId="2897963409" sldId="2830"/>
            <ac:cxnSpMk id="27" creationId="{9DBA1C43-FA01-4332-ACE4-21F3495B73FD}"/>
          </ac:cxnSpMkLst>
        </pc:cxnChg>
        <pc:cxnChg chg="add mod">
          <ac:chgData name="Mastrapasqua Francesco - Epta Italia" userId="2a6e784f-365a-4ff9-b016-bb18721a3c5f" providerId="ADAL" clId="{9EA25F3B-7198-41FE-B10B-6D70CE1BE036}" dt="2023-06-02T05:10:35.539" v="3513" actId="14100"/>
          <ac:cxnSpMkLst>
            <pc:docMk/>
            <pc:sldMk cId="2897963409" sldId="2830"/>
            <ac:cxnSpMk id="31" creationId="{1085D737-CD5F-3604-0913-2E57B9E691E2}"/>
          </ac:cxnSpMkLst>
        </pc:cxnChg>
      </pc:sldChg>
      <pc:sldChg chg="addSp delSp modSp add mod">
        <pc:chgData name="Mastrapasqua Francesco - Epta Italia" userId="2a6e784f-365a-4ff9-b016-bb18721a3c5f" providerId="ADAL" clId="{9EA25F3B-7198-41FE-B10B-6D70CE1BE036}" dt="2023-06-05T09:23:09.720" v="6053" actId="207"/>
        <pc:sldMkLst>
          <pc:docMk/>
          <pc:sldMk cId="330537171" sldId="2831"/>
        </pc:sldMkLst>
        <pc:spChg chg="add mod">
          <ac:chgData name="Mastrapasqua Francesco - Epta Italia" userId="2a6e784f-365a-4ff9-b016-bb18721a3c5f" providerId="ADAL" clId="{9EA25F3B-7198-41FE-B10B-6D70CE1BE036}" dt="2023-06-05T09:23:09.720" v="6053" actId="207"/>
          <ac:spMkLst>
            <pc:docMk/>
            <pc:sldMk cId="330537171" sldId="2831"/>
            <ac:spMk id="3" creationId="{9F4683FB-0CC1-D7F3-920F-73B5B17D792E}"/>
          </ac:spMkLst>
        </pc:spChg>
        <pc:spChg chg="del">
          <ac:chgData name="Mastrapasqua Francesco - Epta Italia" userId="2a6e784f-365a-4ff9-b016-bb18721a3c5f" providerId="ADAL" clId="{9EA25F3B-7198-41FE-B10B-6D70CE1BE036}" dt="2023-06-01T12:58:07.513" v="16" actId="478"/>
          <ac:spMkLst>
            <pc:docMk/>
            <pc:sldMk cId="330537171" sldId="2831"/>
            <ac:spMk id="5" creationId="{05BD695D-A553-F3B3-1B0C-6F5BC71FA5AB}"/>
          </ac:spMkLst>
        </pc:spChg>
        <pc:spChg chg="del">
          <ac:chgData name="Mastrapasqua Francesco - Epta Italia" userId="2a6e784f-365a-4ff9-b016-bb18721a3c5f" providerId="ADAL" clId="{9EA25F3B-7198-41FE-B10B-6D70CE1BE036}" dt="2023-06-01T12:58:05.566" v="15" actId="478"/>
          <ac:spMkLst>
            <pc:docMk/>
            <pc:sldMk cId="330537171" sldId="2831"/>
            <ac:spMk id="4098" creationId="{505A8817-99AD-F828-F99A-FE9F46ED677E}"/>
          </ac:spMkLst>
        </pc:spChg>
        <pc:picChg chg="mod">
          <ac:chgData name="Mastrapasqua Francesco - Epta Italia" userId="2a6e784f-365a-4ff9-b016-bb18721a3c5f" providerId="ADAL" clId="{9EA25F3B-7198-41FE-B10B-6D70CE1BE036}" dt="2023-06-02T05:20:08.875" v="3525" actId="14100"/>
          <ac:picMkLst>
            <pc:docMk/>
            <pc:sldMk cId="330537171" sldId="2831"/>
            <ac:picMk id="2" creationId="{D2B2B226-0CAE-3790-2D36-09DB2931CC4B}"/>
          </ac:picMkLst>
        </pc:picChg>
        <pc:picChg chg="mod">
          <ac:chgData name="Mastrapasqua Francesco - Epta Italia" userId="2a6e784f-365a-4ff9-b016-bb18721a3c5f" providerId="ADAL" clId="{9EA25F3B-7198-41FE-B10B-6D70CE1BE036}" dt="2023-06-05T09:22:40.378" v="6051" actId="1037"/>
          <ac:picMkLst>
            <pc:docMk/>
            <pc:sldMk cId="330537171" sldId="2831"/>
            <ac:picMk id="1026" creationId="{27327482-A92C-1089-90E7-74EBDB4C65F4}"/>
          </ac:picMkLst>
        </pc:picChg>
      </pc:sldChg>
      <pc:sldChg chg="addSp delSp modSp add mod ord">
        <pc:chgData name="Mastrapasqua Francesco - Epta Italia" userId="2a6e784f-365a-4ff9-b016-bb18721a3c5f" providerId="ADAL" clId="{9EA25F3B-7198-41FE-B10B-6D70CE1BE036}" dt="2023-06-05T07:57:10.307" v="5711" actId="1037"/>
        <pc:sldMkLst>
          <pc:docMk/>
          <pc:sldMk cId="407434968" sldId="2832"/>
        </pc:sldMkLst>
        <pc:spChg chg="add mod">
          <ac:chgData name="Mastrapasqua Francesco - Epta Italia" userId="2a6e784f-365a-4ff9-b016-bb18721a3c5f" providerId="ADAL" clId="{9EA25F3B-7198-41FE-B10B-6D70CE1BE036}" dt="2023-06-02T05:33:54.239" v="3707" actId="20577"/>
          <ac:spMkLst>
            <pc:docMk/>
            <pc:sldMk cId="407434968" sldId="2832"/>
            <ac:spMk id="2" creationId="{F1E37F31-089B-6AE2-279A-78799B0F5184}"/>
          </ac:spMkLst>
        </pc:spChg>
        <pc:spChg chg="add mod">
          <ac:chgData name="Mastrapasqua Francesco - Epta Italia" userId="2a6e784f-365a-4ff9-b016-bb18721a3c5f" providerId="ADAL" clId="{9EA25F3B-7198-41FE-B10B-6D70CE1BE036}" dt="2023-06-02T05:45:10.841" v="3932" actId="1035"/>
          <ac:spMkLst>
            <pc:docMk/>
            <pc:sldMk cId="407434968" sldId="2832"/>
            <ac:spMk id="4" creationId="{2FC7BA6A-C2B8-36CC-7D12-C6781619B2A0}"/>
          </ac:spMkLst>
        </pc:spChg>
        <pc:spChg chg="del">
          <ac:chgData name="Mastrapasqua Francesco - Epta Italia" userId="2a6e784f-365a-4ff9-b016-bb18721a3c5f" providerId="ADAL" clId="{9EA25F3B-7198-41FE-B10B-6D70CE1BE036}" dt="2023-06-01T13:14:28.740" v="74" actId="478"/>
          <ac:spMkLst>
            <pc:docMk/>
            <pc:sldMk cId="407434968" sldId="2832"/>
            <ac:spMk id="5" creationId="{05BD695D-A553-F3B3-1B0C-6F5BC71FA5AB}"/>
          </ac:spMkLst>
        </pc:spChg>
        <pc:spChg chg="add del mod">
          <ac:chgData name="Mastrapasqua Francesco - Epta Italia" userId="2a6e784f-365a-4ff9-b016-bb18721a3c5f" providerId="ADAL" clId="{9EA25F3B-7198-41FE-B10B-6D70CE1BE036}" dt="2023-06-01T13:50:14.754" v="955" actId="478"/>
          <ac:spMkLst>
            <pc:docMk/>
            <pc:sldMk cId="407434968" sldId="2832"/>
            <ac:spMk id="6" creationId="{3C649E4A-E143-738F-2B8F-EE119AC3D355}"/>
          </ac:spMkLst>
        </pc:spChg>
        <pc:spChg chg="add mod">
          <ac:chgData name="Mastrapasqua Francesco - Epta Italia" userId="2a6e784f-365a-4ff9-b016-bb18721a3c5f" providerId="ADAL" clId="{9EA25F3B-7198-41FE-B10B-6D70CE1BE036}" dt="2023-06-05T07:57:10.307" v="5711" actId="1037"/>
          <ac:spMkLst>
            <pc:docMk/>
            <pc:sldMk cId="407434968" sldId="2832"/>
            <ac:spMk id="8" creationId="{38E23DFB-A35C-D1A1-9B3E-7FC8A52D346E}"/>
          </ac:spMkLst>
        </pc:spChg>
        <pc:spChg chg="add mod">
          <ac:chgData name="Mastrapasqua Francesco - Epta Italia" userId="2a6e784f-365a-4ff9-b016-bb18721a3c5f" providerId="ADAL" clId="{9EA25F3B-7198-41FE-B10B-6D70CE1BE036}" dt="2023-06-02T05:44:50.344" v="3921" actId="14100"/>
          <ac:spMkLst>
            <pc:docMk/>
            <pc:sldMk cId="407434968" sldId="2832"/>
            <ac:spMk id="10" creationId="{910ACBE9-8181-6978-8DC8-5327A195F099}"/>
          </ac:spMkLst>
        </pc:spChg>
        <pc:spChg chg="del">
          <ac:chgData name="Mastrapasqua Francesco - Epta Italia" userId="2a6e784f-365a-4ff9-b016-bb18721a3c5f" providerId="ADAL" clId="{9EA25F3B-7198-41FE-B10B-6D70CE1BE036}" dt="2023-06-01T13:14:27.111" v="73" actId="478"/>
          <ac:spMkLst>
            <pc:docMk/>
            <pc:sldMk cId="407434968" sldId="2832"/>
            <ac:spMk id="4098" creationId="{505A8817-99AD-F828-F99A-FE9F46ED677E}"/>
          </ac:spMkLst>
        </pc:spChg>
        <pc:picChg chg="add mod">
          <ac:chgData name="Mastrapasqua Francesco - Epta Italia" userId="2a6e784f-365a-4ff9-b016-bb18721a3c5f" providerId="ADAL" clId="{9EA25F3B-7198-41FE-B10B-6D70CE1BE036}" dt="2023-06-02T05:45:10.841" v="3932" actId="1035"/>
          <ac:picMkLst>
            <pc:docMk/>
            <pc:sldMk cId="407434968" sldId="2832"/>
            <ac:picMk id="3" creationId="{DAF732E6-EE14-684F-431B-DA56C467E236}"/>
          </ac:picMkLst>
        </pc:picChg>
        <pc:picChg chg="mod">
          <ac:chgData name="Mastrapasqua Francesco - Epta Italia" userId="2a6e784f-365a-4ff9-b016-bb18721a3c5f" providerId="ADAL" clId="{9EA25F3B-7198-41FE-B10B-6D70CE1BE036}" dt="2023-06-02T05:41:17.800" v="3847" actId="1036"/>
          <ac:picMkLst>
            <pc:docMk/>
            <pc:sldMk cId="407434968" sldId="2832"/>
            <ac:picMk id="5" creationId="{F8C02F15-C6AE-52E9-790F-251C3F45F6AD}"/>
          </ac:picMkLst>
        </pc:picChg>
        <pc:picChg chg="mod">
          <ac:chgData name="Mastrapasqua Francesco - Epta Italia" userId="2a6e784f-365a-4ff9-b016-bb18721a3c5f" providerId="ADAL" clId="{9EA25F3B-7198-41FE-B10B-6D70CE1BE036}" dt="2023-06-02T05:41:11.420" v="3827" actId="1036"/>
          <ac:picMkLst>
            <pc:docMk/>
            <pc:sldMk cId="407434968" sldId="2832"/>
            <ac:picMk id="6" creationId="{EC84CD0B-B558-F8C1-C606-AF721C731FB0}"/>
          </ac:picMkLst>
        </pc:picChg>
        <pc:picChg chg="mod">
          <ac:chgData name="Mastrapasqua Francesco - Epta Italia" userId="2a6e784f-365a-4ff9-b016-bb18721a3c5f" providerId="ADAL" clId="{9EA25F3B-7198-41FE-B10B-6D70CE1BE036}" dt="2023-06-02T05:41:04.161" v="3806" actId="1036"/>
          <ac:picMkLst>
            <pc:docMk/>
            <pc:sldMk cId="407434968" sldId="2832"/>
            <ac:picMk id="7" creationId="{FCB1306A-068F-EFC3-33F4-9657116E6960}"/>
          </ac:picMkLst>
        </pc:picChg>
        <pc:picChg chg="mod">
          <ac:chgData name="Mastrapasqua Francesco - Epta Italia" userId="2a6e784f-365a-4ff9-b016-bb18721a3c5f" providerId="ADAL" clId="{9EA25F3B-7198-41FE-B10B-6D70CE1BE036}" dt="2023-06-02T05:40:54.320" v="3782" actId="1076"/>
          <ac:picMkLst>
            <pc:docMk/>
            <pc:sldMk cId="407434968" sldId="2832"/>
            <ac:picMk id="9" creationId="{8BE13134-CAE6-6D7A-1432-4746B7C61899}"/>
          </ac:picMkLst>
        </pc:picChg>
      </pc:sldChg>
      <pc:sldChg chg="modSp add mod">
        <pc:chgData name="Mastrapasqua Francesco - Epta Italia" userId="2a6e784f-365a-4ff9-b016-bb18721a3c5f" providerId="ADAL" clId="{9EA25F3B-7198-41FE-B10B-6D70CE1BE036}" dt="2023-06-05T09:41:57.105" v="6350" actId="20577"/>
        <pc:sldMkLst>
          <pc:docMk/>
          <pc:sldMk cId="1255713159" sldId="2833"/>
        </pc:sldMkLst>
        <pc:spChg chg="mod">
          <ac:chgData name="Mastrapasqua Francesco - Epta Italia" userId="2a6e784f-365a-4ff9-b016-bb18721a3c5f" providerId="ADAL" clId="{9EA25F3B-7198-41FE-B10B-6D70CE1BE036}" dt="2023-06-05T09:41:57.105" v="6350" actId="20577"/>
          <ac:spMkLst>
            <pc:docMk/>
            <pc:sldMk cId="1255713159" sldId="2833"/>
            <ac:spMk id="6" creationId="{12A3824F-04CB-411C-837D-CFB4D920E6BD}"/>
          </ac:spMkLst>
        </pc:spChg>
        <pc:spChg chg="mod">
          <ac:chgData name="Mastrapasqua Francesco - Epta Italia" userId="2a6e784f-365a-4ff9-b016-bb18721a3c5f" providerId="ADAL" clId="{9EA25F3B-7198-41FE-B10B-6D70CE1BE036}" dt="2023-06-05T09:14:00.672" v="5905" actId="1038"/>
          <ac:spMkLst>
            <pc:docMk/>
            <pc:sldMk cId="1255713159" sldId="2833"/>
            <ac:spMk id="8" creationId="{3629C4E5-5178-4B7D-81D0-64B065BCB55B}"/>
          </ac:spMkLst>
        </pc:spChg>
        <pc:spChg chg="mod">
          <ac:chgData name="Mastrapasqua Francesco - Epta Italia" userId="2a6e784f-365a-4ff9-b016-bb18721a3c5f" providerId="ADAL" clId="{9EA25F3B-7198-41FE-B10B-6D70CE1BE036}" dt="2023-06-05T09:13:56.993" v="5895" actId="14100"/>
          <ac:spMkLst>
            <pc:docMk/>
            <pc:sldMk cId="1255713159" sldId="2833"/>
            <ac:spMk id="11" creationId="{1F6AE84B-534B-4FB6-A976-B625DF06AAB8}"/>
          </ac:spMkLst>
        </pc:spChg>
      </pc:sldChg>
      <pc:sldChg chg="add del">
        <pc:chgData name="Mastrapasqua Francesco - Epta Italia" userId="2a6e784f-365a-4ff9-b016-bb18721a3c5f" providerId="ADAL" clId="{9EA25F3B-7198-41FE-B10B-6D70CE1BE036}" dt="2023-06-01T13:27:08.309" v="129" actId="2890"/>
        <pc:sldMkLst>
          <pc:docMk/>
          <pc:sldMk cId="3297044259" sldId="2833"/>
        </pc:sldMkLst>
      </pc:sldChg>
      <pc:sldChg chg="addSp delSp modSp add mod">
        <pc:chgData name="Mastrapasqua Francesco - Epta Italia" userId="2a6e784f-365a-4ff9-b016-bb18721a3c5f" providerId="ADAL" clId="{9EA25F3B-7198-41FE-B10B-6D70CE1BE036}" dt="2023-06-05T09:14:45.213" v="5920" actId="1037"/>
        <pc:sldMkLst>
          <pc:docMk/>
          <pc:sldMk cId="1255512456" sldId="2834"/>
        </pc:sldMkLst>
        <pc:spChg chg="mod">
          <ac:chgData name="Mastrapasqua Francesco - Epta Italia" userId="2a6e784f-365a-4ff9-b016-bb18721a3c5f" providerId="ADAL" clId="{9EA25F3B-7198-41FE-B10B-6D70CE1BE036}" dt="2023-06-02T06:38:49.589" v="4819" actId="1035"/>
          <ac:spMkLst>
            <pc:docMk/>
            <pc:sldMk cId="1255512456" sldId="2834"/>
            <ac:spMk id="2" creationId="{6EA1278E-9235-548E-CFAF-81FB36050EDF}"/>
          </ac:spMkLst>
        </pc:spChg>
        <pc:spChg chg="del">
          <ac:chgData name="Mastrapasqua Francesco - Epta Italia" userId="2a6e784f-365a-4ff9-b016-bb18721a3c5f" providerId="ADAL" clId="{9EA25F3B-7198-41FE-B10B-6D70CE1BE036}" dt="2023-06-02T06:23:39.389" v="4677" actId="478"/>
          <ac:spMkLst>
            <pc:docMk/>
            <pc:sldMk cId="1255512456" sldId="2834"/>
            <ac:spMk id="6" creationId="{12A3824F-04CB-411C-837D-CFB4D920E6BD}"/>
          </ac:spMkLst>
        </pc:spChg>
        <pc:spChg chg="mod">
          <ac:chgData name="Mastrapasqua Francesco - Epta Italia" userId="2a6e784f-365a-4ff9-b016-bb18721a3c5f" providerId="ADAL" clId="{9EA25F3B-7198-41FE-B10B-6D70CE1BE036}" dt="2023-06-02T06:23:06.190" v="4673" actId="20577"/>
          <ac:spMkLst>
            <pc:docMk/>
            <pc:sldMk cId="1255512456" sldId="2834"/>
            <ac:spMk id="9" creationId="{BDC35699-3776-4C27-9DD7-B2615B3BE989}"/>
          </ac:spMkLst>
        </pc:spChg>
        <pc:spChg chg="mod">
          <ac:chgData name="Mastrapasqua Francesco - Epta Italia" userId="2a6e784f-365a-4ff9-b016-bb18721a3c5f" providerId="ADAL" clId="{9EA25F3B-7198-41FE-B10B-6D70CE1BE036}" dt="2023-06-02T06:36:43.490" v="4743" actId="14100"/>
          <ac:spMkLst>
            <pc:docMk/>
            <pc:sldMk cId="1255512456" sldId="2834"/>
            <ac:spMk id="11" creationId="{1F6AE84B-534B-4FB6-A976-B625DF06AAB8}"/>
          </ac:spMkLst>
        </pc:spChg>
        <pc:picChg chg="add mod">
          <ac:chgData name="Mastrapasqua Francesco - Epta Italia" userId="2a6e784f-365a-4ff9-b016-bb18721a3c5f" providerId="ADAL" clId="{9EA25F3B-7198-41FE-B10B-6D70CE1BE036}" dt="2023-06-05T09:14:45.213" v="5920" actId="1037"/>
          <ac:picMkLst>
            <pc:docMk/>
            <pc:sldMk cId="1255512456" sldId="2834"/>
            <ac:picMk id="4" creationId="{03D228CB-88DE-6C33-9C81-159D155C4654}"/>
          </ac:picMkLst>
        </pc:picChg>
      </pc:sldChg>
      <pc:sldChg chg="delSp modSp add mod">
        <pc:chgData name="Mastrapasqua Francesco - Epta Italia" userId="2a6e784f-365a-4ff9-b016-bb18721a3c5f" providerId="ADAL" clId="{9EA25F3B-7198-41FE-B10B-6D70CE1BE036}" dt="2023-06-05T09:20:34.038" v="6014" actId="20577"/>
        <pc:sldMkLst>
          <pc:docMk/>
          <pc:sldMk cId="3846031494" sldId="2835"/>
        </pc:sldMkLst>
        <pc:spChg chg="mod">
          <ac:chgData name="Mastrapasqua Francesco - Epta Italia" userId="2a6e784f-365a-4ff9-b016-bb18721a3c5f" providerId="ADAL" clId="{9EA25F3B-7198-41FE-B10B-6D70CE1BE036}" dt="2023-06-05T09:20:34.038" v="6014" actId="20577"/>
          <ac:spMkLst>
            <pc:docMk/>
            <pc:sldMk cId="3846031494" sldId="2835"/>
            <ac:spMk id="6" creationId="{12A3824F-04CB-411C-837D-CFB4D920E6BD}"/>
          </ac:spMkLst>
        </pc:spChg>
        <pc:spChg chg="del">
          <ac:chgData name="Mastrapasqua Francesco - Epta Italia" userId="2a6e784f-365a-4ff9-b016-bb18721a3c5f" providerId="ADAL" clId="{9EA25F3B-7198-41FE-B10B-6D70CE1BE036}" dt="2023-06-02T06:39:24.527" v="4845" actId="478"/>
          <ac:spMkLst>
            <pc:docMk/>
            <pc:sldMk cId="3846031494" sldId="2835"/>
            <ac:spMk id="8" creationId="{3629C4E5-5178-4B7D-81D0-64B065BCB55B}"/>
          </ac:spMkLst>
        </pc:spChg>
        <pc:spChg chg="mod">
          <ac:chgData name="Mastrapasqua Francesco - Epta Italia" userId="2a6e784f-365a-4ff9-b016-bb18721a3c5f" providerId="ADAL" clId="{9EA25F3B-7198-41FE-B10B-6D70CE1BE036}" dt="2023-06-02T06:39:16.830" v="4843" actId="20577"/>
          <ac:spMkLst>
            <pc:docMk/>
            <pc:sldMk cId="3846031494" sldId="2835"/>
            <ac:spMk id="9" creationId="{BDC35699-3776-4C27-9DD7-B2615B3BE989}"/>
          </ac:spMkLst>
        </pc:spChg>
        <pc:spChg chg="del">
          <ac:chgData name="Mastrapasqua Francesco - Epta Italia" userId="2a6e784f-365a-4ff9-b016-bb18721a3c5f" providerId="ADAL" clId="{9EA25F3B-7198-41FE-B10B-6D70CE1BE036}" dt="2023-06-02T06:39:21.599" v="4844" actId="478"/>
          <ac:spMkLst>
            <pc:docMk/>
            <pc:sldMk cId="3846031494" sldId="2835"/>
            <ac:spMk id="11" creationId="{1F6AE84B-534B-4FB6-A976-B625DF06AAB8}"/>
          </ac:spMkLst>
        </pc:spChg>
      </pc:sldChg>
      <pc:sldMasterChg chg="delSldLayout">
        <pc:chgData name="Mastrapasqua Francesco - Epta Italia" userId="2a6e784f-365a-4ff9-b016-bb18721a3c5f" providerId="ADAL" clId="{9EA25F3B-7198-41FE-B10B-6D70CE1BE036}" dt="2023-06-02T05:31:35.408" v="3673" actId="47"/>
        <pc:sldMasterMkLst>
          <pc:docMk/>
          <pc:sldMasterMk cId="0" sldId="2147483648"/>
        </pc:sldMasterMkLst>
        <pc:sldLayoutChg chg="del">
          <pc:chgData name="Mastrapasqua Francesco - Epta Italia" userId="2a6e784f-365a-4ff9-b016-bb18721a3c5f" providerId="ADAL" clId="{9EA25F3B-7198-41FE-B10B-6D70CE1BE036}" dt="2023-06-02T05:31:35.408" v="3673" actId="47"/>
          <pc:sldLayoutMkLst>
            <pc:docMk/>
            <pc:sldMasterMk cId="0" sldId="2147483648"/>
            <pc:sldLayoutMk cId="3183621628" sldId="214748367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391311900382577E-2"/>
          <c:y val="3.152785768659315E-2"/>
          <c:w val="0.9109420751801709"/>
          <c:h val="0.79692450637298473"/>
        </c:manualLayout>
      </c:layout>
      <c:lineChart>
        <c:grouping val="standard"/>
        <c:varyColors val="0"/>
        <c:ser>
          <c:idx val="4"/>
          <c:order val="2"/>
          <c:tx>
            <c:strRef>
              <c:f>Proposal!$K$1</c:f>
              <c:strCache>
                <c:ptCount val="1"/>
                <c:pt idx="0">
                  <c:v>Proposal Commission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Proposal!$C$11:$C$37</c:f>
              <c:numCache>
                <c:formatCode>General</c:formatCode>
                <c:ptCount val="27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  <c:pt idx="13">
                  <c:v>2037</c:v>
                </c:pt>
                <c:pt idx="14">
                  <c:v>2038</c:v>
                </c:pt>
                <c:pt idx="15">
                  <c:v>2039</c:v>
                </c:pt>
                <c:pt idx="16">
                  <c:v>2040</c:v>
                </c:pt>
                <c:pt idx="17">
                  <c:v>2041</c:v>
                </c:pt>
                <c:pt idx="18">
                  <c:v>2042</c:v>
                </c:pt>
                <c:pt idx="19">
                  <c:v>2043</c:v>
                </c:pt>
                <c:pt idx="20">
                  <c:v>2044</c:v>
                </c:pt>
                <c:pt idx="21">
                  <c:v>2045</c:v>
                </c:pt>
                <c:pt idx="22">
                  <c:v>2046</c:v>
                </c:pt>
                <c:pt idx="23">
                  <c:v>2047</c:v>
                </c:pt>
                <c:pt idx="24">
                  <c:v>2048</c:v>
                </c:pt>
                <c:pt idx="25">
                  <c:v>2049</c:v>
                </c:pt>
                <c:pt idx="26">
                  <c:v>2050</c:v>
                </c:pt>
              </c:numCache>
            </c:numRef>
          </c:cat>
          <c:val>
            <c:numRef>
              <c:f>Proposal!$K$11:$K$37</c:f>
              <c:numCache>
                <c:formatCode>0.0</c:formatCode>
                <c:ptCount val="27"/>
                <c:pt idx="0">
                  <c:v>41.7</c:v>
                </c:pt>
                <c:pt idx="1">
                  <c:v>41.7</c:v>
                </c:pt>
                <c:pt idx="2">
                  <c:v>41.7</c:v>
                </c:pt>
                <c:pt idx="3">
                  <c:v>17.7</c:v>
                </c:pt>
                <c:pt idx="4">
                  <c:v>17.7</c:v>
                </c:pt>
                <c:pt idx="5">
                  <c:v>17.7</c:v>
                </c:pt>
                <c:pt idx="6">
                  <c:v>9.1</c:v>
                </c:pt>
                <c:pt idx="7">
                  <c:v>9.1</c:v>
                </c:pt>
                <c:pt idx="8">
                  <c:v>9.1</c:v>
                </c:pt>
                <c:pt idx="9">
                  <c:v>8.4</c:v>
                </c:pt>
                <c:pt idx="10">
                  <c:v>8.4</c:v>
                </c:pt>
                <c:pt idx="11">
                  <c:v>8.4</c:v>
                </c:pt>
                <c:pt idx="12">
                  <c:v>6.8</c:v>
                </c:pt>
                <c:pt idx="13">
                  <c:v>6.8</c:v>
                </c:pt>
                <c:pt idx="14">
                  <c:v>6.8</c:v>
                </c:pt>
                <c:pt idx="15">
                  <c:v>6.1</c:v>
                </c:pt>
                <c:pt idx="16">
                  <c:v>6.1</c:v>
                </c:pt>
                <c:pt idx="17">
                  <c:v>6.1</c:v>
                </c:pt>
                <c:pt idx="18">
                  <c:v>5.5</c:v>
                </c:pt>
                <c:pt idx="19">
                  <c:v>5.5</c:v>
                </c:pt>
                <c:pt idx="20">
                  <c:v>5.5</c:v>
                </c:pt>
                <c:pt idx="21">
                  <c:v>4.8</c:v>
                </c:pt>
                <c:pt idx="22">
                  <c:v>4.8</c:v>
                </c:pt>
                <c:pt idx="23">
                  <c:v>4.8</c:v>
                </c:pt>
                <c:pt idx="24">
                  <c:v>4.2</c:v>
                </c:pt>
                <c:pt idx="25">
                  <c:v>4.2</c:v>
                </c:pt>
                <c:pt idx="26">
                  <c:v>4.2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E382-4E24-BC17-0832471AA897}"/>
            </c:ext>
          </c:extLst>
        </c:ser>
        <c:ser>
          <c:idx val="7"/>
          <c:order val="3"/>
          <c:tx>
            <c:strRef>
              <c:f>Proposal!$N$1</c:f>
              <c:strCache>
                <c:ptCount val="1"/>
                <c:pt idx="0">
                  <c:v>option 1 - impact assessment (compliance with MOP)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numRef>
              <c:f>Proposal!$C$11:$C$37</c:f>
              <c:numCache>
                <c:formatCode>General</c:formatCode>
                <c:ptCount val="27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  <c:pt idx="13">
                  <c:v>2037</c:v>
                </c:pt>
                <c:pt idx="14">
                  <c:v>2038</c:v>
                </c:pt>
                <c:pt idx="15">
                  <c:v>2039</c:v>
                </c:pt>
                <c:pt idx="16">
                  <c:v>2040</c:v>
                </c:pt>
                <c:pt idx="17">
                  <c:v>2041</c:v>
                </c:pt>
                <c:pt idx="18">
                  <c:v>2042</c:v>
                </c:pt>
                <c:pt idx="19">
                  <c:v>2043</c:v>
                </c:pt>
                <c:pt idx="20">
                  <c:v>2044</c:v>
                </c:pt>
                <c:pt idx="21">
                  <c:v>2045</c:v>
                </c:pt>
                <c:pt idx="22">
                  <c:v>2046</c:v>
                </c:pt>
                <c:pt idx="23">
                  <c:v>2047</c:v>
                </c:pt>
                <c:pt idx="24">
                  <c:v>2048</c:v>
                </c:pt>
                <c:pt idx="25">
                  <c:v>2049</c:v>
                </c:pt>
                <c:pt idx="26">
                  <c:v>2050</c:v>
                </c:pt>
              </c:numCache>
            </c:numRef>
          </c:cat>
          <c:val>
            <c:numRef>
              <c:f>Proposal!$N$11:$N$37</c:f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E382-4E24-BC17-0832471AA897}"/>
            </c:ext>
          </c:extLst>
        </c:ser>
        <c:ser>
          <c:idx val="8"/>
          <c:order val="4"/>
          <c:tx>
            <c:strRef>
              <c:f>Proposal!$O$1</c:f>
              <c:strCache>
                <c:ptCount val="1"/>
                <c:pt idx="0">
                  <c:v>Red line? 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cat>
            <c:numRef>
              <c:f>Proposal!$C$11:$C$37</c:f>
              <c:numCache>
                <c:formatCode>General</c:formatCode>
                <c:ptCount val="27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  <c:pt idx="13">
                  <c:v>2037</c:v>
                </c:pt>
                <c:pt idx="14">
                  <c:v>2038</c:v>
                </c:pt>
                <c:pt idx="15">
                  <c:v>2039</c:v>
                </c:pt>
                <c:pt idx="16">
                  <c:v>2040</c:v>
                </c:pt>
                <c:pt idx="17">
                  <c:v>2041</c:v>
                </c:pt>
                <c:pt idx="18">
                  <c:v>2042</c:v>
                </c:pt>
                <c:pt idx="19">
                  <c:v>2043</c:v>
                </c:pt>
                <c:pt idx="20">
                  <c:v>2044</c:v>
                </c:pt>
                <c:pt idx="21">
                  <c:v>2045</c:v>
                </c:pt>
                <c:pt idx="22">
                  <c:v>2046</c:v>
                </c:pt>
                <c:pt idx="23">
                  <c:v>2047</c:v>
                </c:pt>
                <c:pt idx="24">
                  <c:v>2048</c:v>
                </c:pt>
                <c:pt idx="25">
                  <c:v>2049</c:v>
                </c:pt>
                <c:pt idx="26">
                  <c:v>2050</c:v>
                </c:pt>
              </c:numCache>
            </c:numRef>
          </c:cat>
          <c:val>
            <c:numRef>
              <c:f>Proposal!$O$11:$O$37</c:f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E382-4E24-BC17-0832471AA897}"/>
            </c:ext>
          </c:extLst>
        </c:ser>
        <c:ser>
          <c:idx val="9"/>
          <c:order val="5"/>
          <c:tx>
            <c:strRef>
              <c:f>Proposal!$P$1</c:f>
              <c:strCache>
                <c:ptCount val="1"/>
                <c:pt idx="0">
                  <c:v>Proposal Melco - including MDI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numRef>
              <c:f>Proposal!$C$11:$C$37</c:f>
              <c:numCache>
                <c:formatCode>General</c:formatCode>
                <c:ptCount val="27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  <c:pt idx="13">
                  <c:v>2037</c:v>
                </c:pt>
                <c:pt idx="14">
                  <c:v>2038</c:v>
                </c:pt>
                <c:pt idx="15">
                  <c:v>2039</c:v>
                </c:pt>
                <c:pt idx="16">
                  <c:v>2040</c:v>
                </c:pt>
                <c:pt idx="17">
                  <c:v>2041</c:v>
                </c:pt>
                <c:pt idx="18">
                  <c:v>2042</c:v>
                </c:pt>
                <c:pt idx="19">
                  <c:v>2043</c:v>
                </c:pt>
                <c:pt idx="20">
                  <c:v>2044</c:v>
                </c:pt>
                <c:pt idx="21">
                  <c:v>2045</c:v>
                </c:pt>
                <c:pt idx="22">
                  <c:v>2046</c:v>
                </c:pt>
                <c:pt idx="23">
                  <c:v>2047</c:v>
                </c:pt>
                <c:pt idx="24">
                  <c:v>2048</c:v>
                </c:pt>
                <c:pt idx="25">
                  <c:v>2049</c:v>
                </c:pt>
                <c:pt idx="26">
                  <c:v>2050</c:v>
                </c:pt>
              </c:numCache>
              <c:extLst xmlns:c15="http://schemas.microsoft.com/office/drawing/2012/chart"/>
            </c:numRef>
          </c:cat>
          <c:val>
            <c:numRef>
              <c:f>Proposal!$P$11:$P$37</c:f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4-E382-4E24-BC17-0832471AA897}"/>
            </c:ext>
          </c:extLst>
        </c:ser>
        <c:ser>
          <c:idx val="12"/>
          <c:order val="6"/>
          <c:tx>
            <c:strRef>
              <c:f>Proposal!$S$1</c:f>
              <c:strCache>
                <c:ptCount val="1"/>
                <c:pt idx="0">
                  <c:v>Proposal Daikin (without MDI)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Proposal!$C$11:$C$37</c:f>
              <c:numCache>
                <c:formatCode>General</c:formatCode>
                <c:ptCount val="27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  <c:pt idx="13">
                  <c:v>2037</c:v>
                </c:pt>
                <c:pt idx="14">
                  <c:v>2038</c:v>
                </c:pt>
                <c:pt idx="15">
                  <c:v>2039</c:v>
                </c:pt>
                <c:pt idx="16">
                  <c:v>2040</c:v>
                </c:pt>
                <c:pt idx="17">
                  <c:v>2041</c:v>
                </c:pt>
                <c:pt idx="18">
                  <c:v>2042</c:v>
                </c:pt>
                <c:pt idx="19">
                  <c:v>2043</c:v>
                </c:pt>
                <c:pt idx="20">
                  <c:v>2044</c:v>
                </c:pt>
                <c:pt idx="21">
                  <c:v>2045</c:v>
                </c:pt>
                <c:pt idx="22">
                  <c:v>2046</c:v>
                </c:pt>
                <c:pt idx="23">
                  <c:v>2047</c:v>
                </c:pt>
                <c:pt idx="24">
                  <c:v>2048</c:v>
                </c:pt>
                <c:pt idx="25">
                  <c:v>2049</c:v>
                </c:pt>
                <c:pt idx="26">
                  <c:v>2050</c:v>
                </c:pt>
              </c:numCache>
              <c:extLst xmlns:c15="http://schemas.microsoft.com/office/drawing/2012/chart"/>
            </c:numRef>
          </c:cat>
          <c:val>
            <c:numRef>
              <c:f>Proposal!$S$11:$S$37</c:f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9-E382-4E24-BC17-0832471AA897}"/>
            </c:ext>
          </c:extLst>
        </c:ser>
        <c:ser>
          <c:idx val="1"/>
          <c:order val="7"/>
          <c:tx>
            <c:strRef>
              <c:f>Proposal!$AN$1</c:f>
              <c:strCache>
                <c:ptCount val="1"/>
                <c:pt idx="0">
                  <c:v>ENVI CA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Proposal!$AN$11:$AN$37</c:f>
              <c:numCache>
                <c:formatCode>0.00</c:formatCode>
                <c:ptCount val="27"/>
                <c:pt idx="0">
                  <c:v>41.7</c:v>
                </c:pt>
                <c:pt idx="1">
                  <c:v>41.7</c:v>
                </c:pt>
                <c:pt idx="2">
                  <c:v>41.7</c:v>
                </c:pt>
                <c:pt idx="3">
                  <c:v>20.9</c:v>
                </c:pt>
                <c:pt idx="4">
                  <c:v>20.9</c:v>
                </c:pt>
                <c:pt idx="5">
                  <c:v>20.9</c:v>
                </c:pt>
                <c:pt idx="6" formatCode="0.0">
                  <c:v>9.1</c:v>
                </c:pt>
                <c:pt idx="7" formatCode="0.0">
                  <c:v>9.1</c:v>
                </c:pt>
                <c:pt idx="8" formatCode="0.0">
                  <c:v>9.1</c:v>
                </c:pt>
                <c:pt idx="9" formatCode="0.0">
                  <c:v>8.4</c:v>
                </c:pt>
                <c:pt idx="10" formatCode="0.0">
                  <c:v>8.4</c:v>
                </c:pt>
                <c:pt idx="11" formatCode="0.0">
                  <c:v>8.4</c:v>
                </c:pt>
                <c:pt idx="12" formatCode="0.0">
                  <c:v>6.8</c:v>
                </c:pt>
                <c:pt idx="13" formatCode="0.0">
                  <c:v>6.8</c:v>
                </c:pt>
                <c:pt idx="14" formatCode="0.0">
                  <c:v>6.8</c:v>
                </c:pt>
                <c:pt idx="15" formatCode="0.0">
                  <c:v>4.0999999999999996</c:v>
                </c:pt>
                <c:pt idx="16" formatCode="0.0">
                  <c:v>4.0999999999999996</c:v>
                </c:pt>
                <c:pt idx="17" formatCode="0.0">
                  <c:v>4.0999999999999996</c:v>
                </c:pt>
                <c:pt idx="18">
                  <c:v>3.2</c:v>
                </c:pt>
                <c:pt idx="19">
                  <c:v>3.2</c:v>
                </c:pt>
                <c:pt idx="20">
                  <c:v>3.2</c:v>
                </c:pt>
                <c:pt idx="21">
                  <c:v>1.6</c:v>
                </c:pt>
                <c:pt idx="22">
                  <c:v>1.6</c:v>
                </c:pt>
                <c:pt idx="23">
                  <c:v>1.6</c:v>
                </c:pt>
                <c:pt idx="24">
                  <c:v>0.8</c:v>
                </c:pt>
                <c:pt idx="25">
                  <c:v>0.8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A7-46B0-819F-0945C951D5FC}"/>
            </c:ext>
          </c:extLst>
        </c:ser>
        <c:ser>
          <c:idx val="5"/>
          <c:order val="8"/>
          <c:tx>
            <c:strRef>
              <c:f>Proposal!$AP$1</c:f>
              <c:strCache>
                <c:ptCount val="1"/>
                <c:pt idx="0">
                  <c:v>Council position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Proposal!$AP$11:$AP$37</c:f>
              <c:numCache>
                <c:formatCode>General</c:formatCode>
                <c:ptCount val="27"/>
                <c:pt idx="0">
                  <c:v>42.87</c:v>
                </c:pt>
                <c:pt idx="1">
                  <c:v>42.87</c:v>
                </c:pt>
                <c:pt idx="2">
                  <c:v>42.87</c:v>
                </c:pt>
                <c:pt idx="3">
                  <c:v>21.67</c:v>
                </c:pt>
                <c:pt idx="4">
                  <c:v>21.67</c:v>
                </c:pt>
                <c:pt idx="5">
                  <c:v>21.67</c:v>
                </c:pt>
                <c:pt idx="6" formatCode="0.0">
                  <c:v>9.1</c:v>
                </c:pt>
                <c:pt idx="7" formatCode="0.0">
                  <c:v>9.1</c:v>
                </c:pt>
                <c:pt idx="8" formatCode="0.0">
                  <c:v>9.1</c:v>
                </c:pt>
                <c:pt idx="9" formatCode="0.0">
                  <c:v>8.4</c:v>
                </c:pt>
                <c:pt idx="10" formatCode="0.0">
                  <c:v>8.4</c:v>
                </c:pt>
                <c:pt idx="11" formatCode="0.0">
                  <c:v>8.4</c:v>
                </c:pt>
                <c:pt idx="12" formatCode="0.0">
                  <c:v>6.8</c:v>
                </c:pt>
                <c:pt idx="13" formatCode="0.0">
                  <c:v>6.8</c:v>
                </c:pt>
                <c:pt idx="14" formatCode="0.0">
                  <c:v>6.8</c:v>
                </c:pt>
                <c:pt idx="15" formatCode="0.0">
                  <c:v>6.1</c:v>
                </c:pt>
                <c:pt idx="16" formatCode="0.0">
                  <c:v>6.1</c:v>
                </c:pt>
                <c:pt idx="17" formatCode="0.0">
                  <c:v>6.1</c:v>
                </c:pt>
                <c:pt idx="18" formatCode="0.0">
                  <c:v>5.5</c:v>
                </c:pt>
                <c:pt idx="19" formatCode="0.0">
                  <c:v>5.5</c:v>
                </c:pt>
                <c:pt idx="20" formatCode="0.0">
                  <c:v>5.5</c:v>
                </c:pt>
                <c:pt idx="21" formatCode="0.0">
                  <c:v>4.8</c:v>
                </c:pt>
                <c:pt idx="22" formatCode="0.0">
                  <c:v>4.8</c:v>
                </c:pt>
                <c:pt idx="23" formatCode="0.0">
                  <c:v>4.8</c:v>
                </c:pt>
                <c:pt idx="24" formatCode="0.0">
                  <c:v>4.2</c:v>
                </c:pt>
                <c:pt idx="25" formatCode="0.0">
                  <c:v>4.2</c:v>
                </c:pt>
                <c:pt idx="26" formatCode="0.0">
                  <c:v>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AB-4164-8190-1EE7450733C2}"/>
            </c:ext>
          </c:extLst>
        </c:ser>
        <c:ser>
          <c:idx val="3"/>
          <c:order val="9"/>
          <c:tx>
            <c:strRef>
              <c:f>Proposal!$F$1</c:f>
              <c:strCache>
                <c:ptCount val="1"/>
                <c:pt idx="0">
                  <c:v>Current phase down (EU27 baseline)</c:v>
                </c:pt>
              </c:strCache>
            </c:strRef>
          </c:tx>
          <c:spPr>
            <a:ln w="28575" cap="rnd">
              <a:solidFill>
                <a:sysClr val="window" lastClr="FFFFFF">
                  <a:lumMod val="65000"/>
                </a:sysClr>
              </a:solidFill>
              <a:round/>
            </a:ln>
            <a:effectLst/>
          </c:spPr>
          <c:marker>
            <c:symbol val="none"/>
          </c:marker>
          <c:val>
            <c:numRef>
              <c:f>Proposal!$F$11:$F$37</c:f>
              <c:numCache>
                <c:formatCode>#.##00;\ \-#.##00;\ \-</c:formatCode>
                <c:ptCount val="27"/>
                <c:pt idx="0">
                  <c:v>54.56</c:v>
                </c:pt>
                <c:pt idx="1">
                  <c:v>54.56</c:v>
                </c:pt>
                <c:pt idx="2">
                  <c:v>54.56</c:v>
                </c:pt>
                <c:pt idx="3">
                  <c:v>42.239999999999995</c:v>
                </c:pt>
                <c:pt idx="4">
                  <c:v>42.239999999999995</c:v>
                </c:pt>
                <c:pt idx="5">
                  <c:v>42.239999999999995</c:v>
                </c:pt>
                <c:pt idx="6">
                  <c:v>36.96</c:v>
                </c:pt>
                <c:pt idx="7">
                  <c:v>36.96</c:v>
                </c:pt>
                <c:pt idx="8">
                  <c:v>36.96</c:v>
                </c:pt>
                <c:pt idx="9">
                  <c:v>36.96</c:v>
                </c:pt>
                <c:pt idx="10">
                  <c:v>36.96</c:v>
                </c:pt>
                <c:pt idx="11">
                  <c:v>36.96</c:v>
                </c:pt>
                <c:pt idx="12">
                  <c:v>36.96</c:v>
                </c:pt>
                <c:pt idx="13">
                  <c:v>36.96</c:v>
                </c:pt>
                <c:pt idx="14">
                  <c:v>36.96</c:v>
                </c:pt>
                <c:pt idx="15">
                  <c:v>36.96</c:v>
                </c:pt>
                <c:pt idx="16">
                  <c:v>36.96</c:v>
                </c:pt>
                <c:pt idx="17">
                  <c:v>36.96</c:v>
                </c:pt>
                <c:pt idx="18">
                  <c:v>36.96</c:v>
                </c:pt>
                <c:pt idx="19">
                  <c:v>36.96</c:v>
                </c:pt>
                <c:pt idx="20">
                  <c:v>36.96</c:v>
                </c:pt>
                <c:pt idx="21">
                  <c:v>36.96</c:v>
                </c:pt>
                <c:pt idx="22">
                  <c:v>36.96</c:v>
                </c:pt>
                <c:pt idx="23">
                  <c:v>36.96</c:v>
                </c:pt>
                <c:pt idx="24">
                  <c:v>36.96</c:v>
                </c:pt>
                <c:pt idx="25">
                  <c:v>36.96</c:v>
                </c:pt>
                <c:pt idx="26">
                  <c:v>36.96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B1-424E-BA45-EB8606034B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1767840"/>
        <c:axId val="67176029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Proposal!$D$1</c15:sqref>
                        </c15:formulaRef>
                      </c:ext>
                    </c:extLst>
                    <c:strCache>
                      <c:ptCount val="1"/>
                      <c:pt idx="0">
                        <c:v>Original 2014 F-Gas Regulation - EU28 - including MDI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Proposal!$C$11:$C$37</c15:sqref>
                        </c15:formulaRef>
                      </c:ext>
                    </c:extLst>
                    <c:numCache>
                      <c:formatCode>General</c:formatCode>
                      <c:ptCount val="27"/>
                      <c:pt idx="0">
                        <c:v>2024</c:v>
                      </c:pt>
                      <c:pt idx="1">
                        <c:v>2025</c:v>
                      </c:pt>
                      <c:pt idx="2">
                        <c:v>2026</c:v>
                      </c:pt>
                      <c:pt idx="3">
                        <c:v>2027</c:v>
                      </c:pt>
                      <c:pt idx="4">
                        <c:v>2028</c:v>
                      </c:pt>
                      <c:pt idx="5">
                        <c:v>2029</c:v>
                      </c:pt>
                      <c:pt idx="6">
                        <c:v>2030</c:v>
                      </c:pt>
                      <c:pt idx="7">
                        <c:v>2031</c:v>
                      </c:pt>
                      <c:pt idx="8">
                        <c:v>2032</c:v>
                      </c:pt>
                      <c:pt idx="9">
                        <c:v>2033</c:v>
                      </c:pt>
                      <c:pt idx="10">
                        <c:v>2034</c:v>
                      </c:pt>
                      <c:pt idx="11">
                        <c:v>2035</c:v>
                      </c:pt>
                      <c:pt idx="12">
                        <c:v>2036</c:v>
                      </c:pt>
                      <c:pt idx="13">
                        <c:v>2037</c:v>
                      </c:pt>
                      <c:pt idx="14">
                        <c:v>2038</c:v>
                      </c:pt>
                      <c:pt idx="15">
                        <c:v>2039</c:v>
                      </c:pt>
                      <c:pt idx="16">
                        <c:v>2040</c:v>
                      </c:pt>
                      <c:pt idx="17">
                        <c:v>2041</c:v>
                      </c:pt>
                      <c:pt idx="18">
                        <c:v>2042</c:v>
                      </c:pt>
                      <c:pt idx="19">
                        <c:v>2043</c:v>
                      </c:pt>
                      <c:pt idx="20">
                        <c:v>2044</c:v>
                      </c:pt>
                      <c:pt idx="21">
                        <c:v>2045</c:v>
                      </c:pt>
                      <c:pt idx="22">
                        <c:v>2046</c:v>
                      </c:pt>
                      <c:pt idx="23">
                        <c:v>2047</c:v>
                      </c:pt>
                      <c:pt idx="24">
                        <c:v>2048</c:v>
                      </c:pt>
                      <c:pt idx="25">
                        <c:v>2049</c:v>
                      </c:pt>
                      <c:pt idx="26">
                        <c:v>2050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Proposal!$D$11:$D$37</c15:sqref>
                        </c15:formulaRef>
                      </c:ext>
                    </c:extLst>
                    <c:numCache>
                      <c:formatCode>General</c:formatCode>
                      <c:ptCount val="27"/>
                      <c:pt idx="0">
                        <c:v>56.73</c:v>
                      </c:pt>
                      <c:pt idx="1">
                        <c:v>56.73</c:v>
                      </c:pt>
                      <c:pt idx="2">
                        <c:v>56.73</c:v>
                      </c:pt>
                      <c:pt idx="3">
                        <c:v>43.92</c:v>
                      </c:pt>
                      <c:pt idx="4">
                        <c:v>43.92</c:v>
                      </c:pt>
                      <c:pt idx="5">
                        <c:v>43.92</c:v>
                      </c:pt>
                      <c:pt idx="6">
                        <c:v>38.43</c:v>
                      </c:pt>
                      <c:pt idx="7">
                        <c:v>38.43</c:v>
                      </c:pt>
                      <c:pt idx="8">
                        <c:v>38.43</c:v>
                      </c:pt>
                      <c:pt idx="9">
                        <c:v>38.43</c:v>
                      </c:pt>
                      <c:pt idx="10">
                        <c:v>38.43</c:v>
                      </c:pt>
                      <c:pt idx="11">
                        <c:v>38.43</c:v>
                      </c:pt>
                      <c:pt idx="12">
                        <c:v>38.43</c:v>
                      </c:pt>
                      <c:pt idx="13">
                        <c:v>38.43</c:v>
                      </c:pt>
                      <c:pt idx="14">
                        <c:v>38.43</c:v>
                      </c:pt>
                      <c:pt idx="15">
                        <c:v>38.43</c:v>
                      </c:pt>
                      <c:pt idx="16">
                        <c:v>38.43</c:v>
                      </c:pt>
                      <c:pt idx="17">
                        <c:v>38.43</c:v>
                      </c:pt>
                      <c:pt idx="18">
                        <c:v>38.43</c:v>
                      </c:pt>
                      <c:pt idx="19">
                        <c:v>38.43</c:v>
                      </c:pt>
                      <c:pt idx="20">
                        <c:v>38.43</c:v>
                      </c:pt>
                      <c:pt idx="21">
                        <c:v>38.43</c:v>
                      </c:pt>
                      <c:pt idx="22">
                        <c:v>38.43</c:v>
                      </c:pt>
                      <c:pt idx="23">
                        <c:v>38.43</c:v>
                      </c:pt>
                      <c:pt idx="24">
                        <c:v>38.43</c:v>
                      </c:pt>
                      <c:pt idx="25">
                        <c:v>38.43</c:v>
                      </c:pt>
                      <c:pt idx="26">
                        <c:v>38.43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E382-4E24-BC17-0832471AA897}"/>
                  </c:ext>
                </c:extLst>
              </c15:ser>
            </c15:filteredLineSeries>
            <c15:filteredLin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Proposal!$I$1</c15:sqref>
                        </c15:formulaRef>
                      </c:ext>
                    </c:extLst>
                    <c:strCache>
                      <c:ptCount val="1"/>
                      <c:pt idx="0">
                        <c:v>Montreal protocol  EU28 (including MDI)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Proposal!$C$11:$C$37</c15:sqref>
                        </c15:formulaRef>
                      </c:ext>
                    </c:extLst>
                    <c:numCache>
                      <c:formatCode>General</c:formatCode>
                      <c:ptCount val="27"/>
                      <c:pt idx="0">
                        <c:v>2024</c:v>
                      </c:pt>
                      <c:pt idx="1">
                        <c:v>2025</c:v>
                      </c:pt>
                      <c:pt idx="2">
                        <c:v>2026</c:v>
                      </c:pt>
                      <c:pt idx="3">
                        <c:v>2027</c:v>
                      </c:pt>
                      <c:pt idx="4">
                        <c:v>2028</c:v>
                      </c:pt>
                      <c:pt idx="5">
                        <c:v>2029</c:v>
                      </c:pt>
                      <c:pt idx="6">
                        <c:v>2030</c:v>
                      </c:pt>
                      <c:pt idx="7">
                        <c:v>2031</c:v>
                      </c:pt>
                      <c:pt idx="8">
                        <c:v>2032</c:v>
                      </c:pt>
                      <c:pt idx="9">
                        <c:v>2033</c:v>
                      </c:pt>
                      <c:pt idx="10">
                        <c:v>2034</c:v>
                      </c:pt>
                      <c:pt idx="11">
                        <c:v>2035</c:v>
                      </c:pt>
                      <c:pt idx="12">
                        <c:v>2036</c:v>
                      </c:pt>
                      <c:pt idx="13">
                        <c:v>2037</c:v>
                      </c:pt>
                      <c:pt idx="14">
                        <c:v>2038</c:v>
                      </c:pt>
                      <c:pt idx="15">
                        <c:v>2039</c:v>
                      </c:pt>
                      <c:pt idx="16">
                        <c:v>2040</c:v>
                      </c:pt>
                      <c:pt idx="17">
                        <c:v>2041</c:v>
                      </c:pt>
                      <c:pt idx="18">
                        <c:v>2042</c:v>
                      </c:pt>
                      <c:pt idx="19">
                        <c:v>2043</c:v>
                      </c:pt>
                      <c:pt idx="20">
                        <c:v>2044</c:v>
                      </c:pt>
                      <c:pt idx="21">
                        <c:v>2045</c:v>
                      </c:pt>
                      <c:pt idx="22">
                        <c:v>2046</c:v>
                      </c:pt>
                      <c:pt idx="23">
                        <c:v>2047</c:v>
                      </c:pt>
                      <c:pt idx="24">
                        <c:v>2048</c:v>
                      </c:pt>
                      <c:pt idx="25">
                        <c:v>2049</c:v>
                      </c:pt>
                      <c:pt idx="26">
                        <c:v>2050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Proposal!$I$11:$I$37</c15:sqref>
                        </c15:formulaRef>
                      </c:ext>
                    </c:extLst>
                    <c:numCache>
                      <c:formatCode>0.0</c:formatCode>
                      <c:ptCount val="27"/>
                      <c:pt idx="0">
                        <c:v>110.46666666666665</c:v>
                      </c:pt>
                      <c:pt idx="1">
                        <c:v>110.46666666666665</c:v>
                      </c:pt>
                      <c:pt idx="2">
                        <c:v>110.46666666666665</c:v>
                      </c:pt>
                      <c:pt idx="3">
                        <c:v>110.46666666666665</c:v>
                      </c:pt>
                      <c:pt idx="4">
                        <c:v>110.46666666666665</c:v>
                      </c:pt>
                      <c:pt idx="5">
                        <c:v>55.233333333333327</c:v>
                      </c:pt>
                      <c:pt idx="6">
                        <c:v>55.233333333333327</c:v>
                      </c:pt>
                      <c:pt idx="7">
                        <c:v>55.233333333333327</c:v>
                      </c:pt>
                      <c:pt idx="8">
                        <c:v>55.233333333333327</c:v>
                      </c:pt>
                      <c:pt idx="9">
                        <c:v>55.233333333333327</c:v>
                      </c:pt>
                      <c:pt idx="10">
                        <c:v>36.822222222222216</c:v>
                      </c:pt>
                      <c:pt idx="11">
                        <c:v>36.822222222222216</c:v>
                      </c:pt>
                      <c:pt idx="12">
                        <c:v>27.616666666666664</c:v>
                      </c:pt>
                      <c:pt idx="13">
                        <c:v>27.616666666666664</c:v>
                      </c:pt>
                      <c:pt idx="14">
                        <c:v>27.616666666666664</c:v>
                      </c:pt>
                      <c:pt idx="15">
                        <c:v>27.616666666666664</c:v>
                      </c:pt>
                      <c:pt idx="16">
                        <c:v>27.616666666666664</c:v>
                      </c:pt>
                      <c:pt idx="17">
                        <c:v>27.616666666666664</c:v>
                      </c:pt>
                      <c:pt idx="18">
                        <c:v>27.616666666666664</c:v>
                      </c:pt>
                      <c:pt idx="19">
                        <c:v>27.616666666666664</c:v>
                      </c:pt>
                      <c:pt idx="20">
                        <c:v>27.616666666666664</c:v>
                      </c:pt>
                      <c:pt idx="21">
                        <c:v>27.616666666666664</c:v>
                      </c:pt>
                      <c:pt idx="22">
                        <c:v>27.616666666666664</c:v>
                      </c:pt>
                      <c:pt idx="23">
                        <c:v>27.616666666666664</c:v>
                      </c:pt>
                      <c:pt idx="24">
                        <c:v>27.616666666666664</c:v>
                      </c:pt>
                      <c:pt idx="25">
                        <c:v>27.616666666666664</c:v>
                      </c:pt>
                      <c:pt idx="26">
                        <c:v>27.616666666666664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E382-4E24-BC17-0832471AA897}"/>
                  </c:ext>
                </c:extLst>
              </c15:ser>
            </c15:filteredLineSeries>
          </c:ext>
        </c:extLst>
      </c:lineChart>
      <c:catAx>
        <c:axId val="67176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71760296"/>
        <c:crosses val="autoZero"/>
        <c:auto val="1"/>
        <c:lblAlgn val="ctr"/>
        <c:lblOffset val="100"/>
        <c:noMultiLvlLbl val="0"/>
      </c:catAx>
      <c:valAx>
        <c:axId val="67176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Million tonnes CO2eq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717678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AFABAB"/>
      </a:solidFill>
    </a:ln>
    <a:effectLst/>
  </c:spPr>
  <c:txPr>
    <a:bodyPr/>
    <a:lstStyle/>
    <a:p>
      <a:pPr>
        <a:defRPr sz="1800"/>
      </a:pPr>
      <a:endParaRPr lang="it-IT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0.29665</cdr:x>
      <cdr:y>0.7148</cdr:y>
    </cdr:from>
    <cdr:to>
      <cdr:x>0.29665</cdr:x>
      <cdr:y>0.82759</cdr:y>
    </cdr:to>
    <cdr:cxnSp macro="">
      <cdr:nvCxnSpPr>
        <cdr:cNvPr id="3" name="Connettore diritto 2">
          <a:extLst xmlns:a="http://schemas.openxmlformats.org/drawingml/2006/main">
            <a:ext uri="{FF2B5EF4-FFF2-40B4-BE49-F238E27FC236}">
              <a16:creationId xmlns:a16="http://schemas.microsoft.com/office/drawing/2014/main" id="{EA659B69-633E-E779-FBBE-FDEA3C94F95E}"/>
            </a:ext>
          </a:extLst>
        </cdr:cNvPr>
        <cdr:cNvCxnSpPr/>
      </cdr:nvCxnSpPr>
      <cdr:spPr>
        <a:xfrm xmlns:a="http://schemas.openxmlformats.org/drawingml/2006/main" flipV="1">
          <a:off x="3569240" y="4891278"/>
          <a:ext cx="0" cy="77179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0.19266</cdr:x>
      <cdr:y>0.59114</cdr:y>
    </cdr:from>
    <cdr:to>
      <cdr:x>0.19266</cdr:x>
      <cdr:y>0.82759</cdr:y>
    </cdr:to>
    <cdr:cxnSp macro="">
      <cdr:nvCxnSpPr>
        <cdr:cNvPr id="6" name="Connettore diritto 5">
          <a:extLst xmlns:a="http://schemas.openxmlformats.org/drawingml/2006/main">
            <a:ext uri="{FF2B5EF4-FFF2-40B4-BE49-F238E27FC236}">
              <a16:creationId xmlns:a16="http://schemas.microsoft.com/office/drawing/2014/main" id="{4E6E3395-2035-4A4D-6FD3-C0871A3F8CAF}"/>
            </a:ext>
          </a:extLst>
        </cdr:cNvPr>
        <cdr:cNvCxnSpPr/>
      </cdr:nvCxnSpPr>
      <cdr:spPr>
        <a:xfrm xmlns:a="http://schemas.openxmlformats.org/drawingml/2006/main" flipV="1">
          <a:off x="2318004" y="4045111"/>
          <a:ext cx="0" cy="161796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0D86AE1C-2B0E-8F5C-9136-C966D9057E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15F63A4-1EB0-0C27-1E40-27032CACB1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3A33B-F681-447E-B188-D48E2AC5A2D3}" type="datetimeFigureOut">
              <a:rPr lang="it-IT" smtClean="0"/>
              <a:t>05/06/2023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30E06B0-50D0-07C7-11C6-EB29382C86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B7C3B1F-783B-F4A1-B6E2-3F294A314F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A9CBA-5DCF-4C74-B6A0-825CC7D717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268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92842BE4-BB2E-0F5A-364F-8D99C32423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37BF115-62EE-20D9-F761-FAF4940FBC7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108B3C0-BCB7-431B-89AE-4F3D797AC631}" type="datetimeFigureOut">
              <a:rPr lang="it-IT"/>
              <a:pPr>
                <a:defRPr/>
              </a:pPr>
              <a:t>05/06/2023</a:t>
            </a:fld>
            <a:endParaRPr 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3C02F864-0423-3B66-D74D-9DCB7C6581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619DAA93-EB1E-FB4A-2972-249A5940C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61EA5AF-DDCC-F3EC-515F-ADCA39BBC53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CEF7EDB-E5BD-F397-723C-0AF214C64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CD969F4-09C0-4069-A8A9-516432A7C11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immagine diapositiva 1">
            <a:extLst>
              <a:ext uri="{FF2B5EF4-FFF2-40B4-BE49-F238E27FC236}">
                <a16:creationId xmlns:a16="http://schemas.microsoft.com/office/drawing/2014/main" id="{1E4FE310-D260-455D-CF1E-2088015A8D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Segnaposto note 2">
            <a:extLst>
              <a:ext uri="{FF2B5EF4-FFF2-40B4-BE49-F238E27FC236}">
                <a16:creationId xmlns:a16="http://schemas.microsoft.com/office/drawing/2014/main" id="{ADF450FA-415A-609E-A26B-EEE6A53001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/>
          </a:p>
        </p:txBody>
      </p:sp>
      <p:sp>
        <p:nvSpPr>
          <p:cNvPr id="5124" name="Segnaposto numero diapositiva 3">
            <a:extLst>
              <a:ext uri="{FF2B5EF4-FFF2-40B4-BE49-F238E27FC236}">
                <a16:creationId xmlns:a16="http://schemas.microsoft.com/office/drawing/2014/main" id="{28E9E222-F445-B4E6-C61A-73DC960EE9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695D98-DDA0-4E89-A6A1-61ED9867EA08}" type="slidenum">
              <a:rPr lang="it-IT" alt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47099A-F478-459E-BD84-82A223F549D0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686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immagine diapositiva 1">
            <a:extLst>
              <a:ext uri="{FF2B5EF4-FFF2-40B4-BE49-F238E27FC236}">
                <a16:creationId xmlns:a16="http://schemas.microsoft.com/office/drawing/2014/main" id="{1E4FE310-D260-455D-CF1E-2088015A8D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Segnaposto note 2">
            <a:extLst>
              <a:ext uri="{FF2B5EF4-FFF2-40B4-BE49-F238E27FC236}">
                <a16:creationId xmlns:a16="http://schemas.microsoft.com/office/drawing/2014/main" id="{ADF450FA-415A-609E-A26B-EEE6A53001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/>
          </a:p>
        </p:txBody>
      </p:sp>
      <p:sp>
        <p:nvSpPr>
          <p:cNvPr id="5124" name="Segnaposto numero diapositiva 3">
            <a:extLst>
              <a:ext uri="{FF2B5EF4-FFF2-40B4-BE49-F238E27FC236}">
                <a16:creationId xmlns:a16="http://schemas.microsoft.com/office/drawing/2014/main" id="{28E9E222-F445-B4E6-C61A-73DC960EE9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695D98-DDA0-4E89-A6A1-61ED9867EA08}" type="slidenum">
              <a:rPr lang="it-IT" alt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57206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47099A-F478-459E-BD84-82A223F549D0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4778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47099A-F478-459E-BD84-82A223F549D0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3682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47099A-F478-459E-BD84-82A223F549D0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9738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47099A-F478-459E-BD84-82A223F549D0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5990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immagine diapositiva 1">
            <a:extLst>
              <a:ext uri="{FF2B5EF4-FFF2-40B4-BE49-F238E27FC236}">
                <a16:creationId xmlns:a16="http://schemas.microsoft.com/office/drawing/2014/main" id="{1E4FE310-D260-455D-CF1E-2088015A8D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Segnaposto note 2">
            <a:extLst>
              <a:ext uri="{FF2B5EF4-FFF2-40B4-BE49-F238E27FC236}">
                <a16:creationId xmlns:a16="http://schemas.microsoft.com/office/drawing/2014/main" id="{ADF450FA-415A-609E-A26B-EEE6A53001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/>
          </a:p>
        </p:txBody>
      </p:sp>
      <p:sp>
        <p:nvSpPr>
          <p:cNvPr id="5124" name="Segnaposto numero diapositiva 3">
            <a:extLst>
              <a:ext uri="{FF2B5EF4-FFF2-40B4-BE49-F238E27FC236}">
                <a16:creationId xmlns:a16="http://schemas.microsoft.com/office/drawing/2014/main" id="{28E9E222-F445-B4E6-C61A-73DC960EE9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695D98-DDA0-4E89-A6A1-61ED9867EA08}" type="slidenum">
              <a:rPr lang="it-IT" alt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37541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47099A-F478-459E-BD84-82A223F549D0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1672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47099A-F478-459E-BD84-82A223F549D0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2780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47099A-F478-459E-BD84-82A223F549D0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1740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14789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8975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533856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74207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362179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695841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58975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58975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00050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368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368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93756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815841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7173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126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0561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904767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28591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21593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886184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30566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3732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49614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49614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998196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12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40B1D0BB-8FD3-BDEA-F9B7-11D4C33F73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AE73651B-492C-C94B-F14C-60365FC91A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8" name="Sottotitolo 2">
            <a:extLst>
              <a:ext uri="{FF2B5EF4-FFF2-40B4-BE49-F238E27FC236}">
                <a16:creationId xmlns:a16="http://schemas.microsoft.com/office/drawing/2014/main" id="{0C45A613-6AEA-A3A2-84F1-7E7A5A0BA132}"/>
              </a:ext>
            </a:extLst>
          </p:cNvPr>
          <p:cNvSpPr txBox="1">
            <a:spLocks/>
          </p:cNvSpPr>
          <p:nvPr/>
        </p:nvSpPr>
        <p:spPr>
          <a:xfrm>
            <a:off x="9107488" y="6248400"/>
            <a:ext cx="2262187" cy="5397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#XXEUconfRAC</a:t>
            </a:r>
            <a:b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 the Auspices of the Italian Ministry of Environment</a:t>
            </a:r>
            <a:endParaRPr lang="it-IT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it-IT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42FA947-A2B8-8CA7-F457-A702BA0E2B4C}"/>
              </a:ext>
            </a:extLst>
          </p:cNvPr>
          <p:cNvGrpSpPr/>
          <p:nvPr userDrawn="1"/>
        </p:nvGrpSpPr>
        <p:grpSpPr>
          <a:xfrm>
            <a:off x="2125965" y="6228304"/>
            <a:ext cx="6693882" cy="539756"/>
            <a:chOff x="2351088" y="6228304"/>
            <a:chExt cx="6693882" cy="539756"/>
          </a:xfrm>
        </p:grpSpPr>
        <p:pic>
          <p:nvPicPr>
            <p:cNvPr id="1031" name="Immagine 6">
              <a:extLst>
                <a:ext uri="{FF2B5EF4-FFF2-40B4-BE49-F238E27FC236}">
                  <a16:creationId xmlns:a16="http://schemas.microsoft.com/office/drawing/2014/main" id="{1E8572A1-D23F-1082-6E49-7D7A9CC509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1088" y="6228304"/>
              <a:ext cx="5802203" cy="539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Immagine 8">
              <a:extLst>
                <a:ext uri="{FF2B5EF4-FFF2-40B4-BE49-F238E27FC236}">
                  <a16:creationId xmlns:a16="http://schemas.microsoft.com/office/drawing/2014/main" id="{5C6B19A1-DA26-7102-4899-E9CC05CEE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153291" y="6257448"/>
              <a:ext cx="891679" cy="481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0" name="Immagine 9" descr="Immagine che contiene logo&#10;&#10;Descrizione generata automaticamente">
            <a:extLst>
              <a:ext uri="{FF2B5EF4-FFF2-40B4-BE49-F238E27FC236}">
                <a16:creationId xmlns:a16="http://schemas.microsoft.com/office/drawing/2014/main" id="{A9CAD9A6-1579-8BC7-127B-93DFA7E70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325" y="6248400"/>
            <a:ext cx="10160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1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E2AD08A-C8C6-DAFF-80C6-D418FFFAA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192643" cy="62299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1F6AE84B-534B-4FB6-A976-B625DF06AAB8}"/>
              </a:ext>
            </a:extLst>
          </p:cNvPr>
          <p:cNvSpPr/>
          <p:nvPr/>
        </p:nvSpPr>
        <p:spPr>
          <a:xfrm>
            <a:off x="202" y="9016"/>
            <a:ext cx="6466699" cy="614941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656" dirty="0"/>
          </a:p>
        </p:txBody>
      </p:sp>
      <p:sp>
        <p:nvSpPr>
          <p:cNvPr id="6" name="Segnaposto contenuto 24">
            <a:extLst>
              <a:ext uri="{FF2B5EF4-FFF2-40B4-BE49-F238E27FC236}">
                <a16:creationId xmlns:a16="http://schemas.microsoft.com/office/drawing/2014/main" id="{12A3824F-04CB-411C-837D-CFB4D920E6BD}"/>
              </a:ext>
            </a:extLst>
          </p:cNvPr>
          <p:cNvSpPr txBox="1">
            <a:spLocks/>
          </p:cNvSpPr>
          <p:nvPr/>
        </p:nvSpPr>
        <p:spPr>
          <a:xfrm>
            <a:off x="660025" y="1485009"/>
            <a:ext cx="5291976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HFC demand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decreased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39% in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quantity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and 49% in CO2eq from 2015 to 2021 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GWP in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imported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appliances 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decreased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33%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62%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less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emissions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in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refrigeration</a:t>
            </a:r>
            <a:endParaRPr lang="it-IT" sz="24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Better leakage rates and more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refrigerants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recovered</a:t>
            </a:r>
            <a:endParaRPr lang="it-IT" sz="24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More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refrigeration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companies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focused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on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natural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refrigerants</a:t>
            </a:r>
            <a:endParaRPr lang="it-IT" sz="24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8" name="Segnaposto contenuto 24">
            <a:extLst>
              <a:ext uri="{FF2B5EF4-FFF2-40B4-BE49-F238E27FC236}">
                <a16:creationId xmlns:a16="http://schemas.microsoft.com/office/drawing/2014/main" id="{3629C4E5-5178-4B7D-81D0-64B065BCB55B}"/>
              </a:ext>
            </a:extLst>
          </p:cNvPr>
          <p:cNvSpPr txBox="1">
            <a:spLocks/>
          </p:cNvSpPr>
          <p:nvPr/>
        </p:nvSpPr>
        <p:spPr>
          <a:xfrm>
            <a:off x="7164116" y="2385145"/>
            <a:ext cx="4187860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2400" kern="0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European success story, the </a:t>
            </a:r>
            <a:r>
              <a:rPr lang="it-IT" sz="2400" kern="0" dirty="0" err="1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refrigeration</a:t>
            </a:r>
            <a:r>
              <a:rPr lang="it-IT" sz="2400" kern="0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sector</a:t>
            </a:r>
            <a:r>
              <a:rPr lang="it-IT" sz="2400" kern="0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moved</a:t>
            </a:r>
            <a:r>
              <a:rPr lang="it-IT" sz="2400" kern="0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to HFC-free </a:t>
            </a:r>
            <a:r>
              <a:rPr lang="it-IT" sz="2400" kern="0" dirty="0" err="1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alternatives</a:t>
            </a:r>
            <a:r>
              <a:rPr lang="it-IT" sz="2400" kern="0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</a:t>
            </a:r>
            <a:r>
              <a:rPr lang="it-IT" sz="2400" kern="0" dirty="0" err="1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beyond</a:t>
            </a:r>
            <a:r>
              <a:rPr lang="it-IT" sz="2400" kern="0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the </a:t>
            </a:r>
            <a:r>
              <a:rPr lang="it-IT" sz="2400" kern="0" dirty="0" err="1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prescriptions</a:t>
            </a:r>
            <a:r>
              <a:rPr lang="it-IT" sz="2400" kern="0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of the </a:t>
            </a:r>
            <a:r>
              <a:rPr lang="it-IT" sz="2400" kern="0" dirty="0" err="1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Regulation</a:t>
            </a:r>
            <a:endParaRPr lang="it-IT" sz="2400" kern="0" dirty="0">
              <a:solidFill>
                <a:srgbClr val="0070C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>
              <a:spcBef>
                <a:spcPts val="635"/>
              </a:spcBef>
            </a:pPr>
            <a:endParaRPr lang="it-IT" sz="2400" kern="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r">
              <a:spcBef>
                <a:spcPts val="635"/>
              </a:spcBef>
            </a:pPr>
            <a:endParaRPr lang="it-IT" sz="2400" kern="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r">
              <a:spcBef>
                <a:spcPts val="635"/>
              </a:spcBef>
            </a:pPr>
            <a:endParaRPr lang="it-IT" sz="2400" b="1" i="1" kern="0" dirty="0">
              <a:solidFill>
                <a:schemeClr val="accent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9" name="Segnaposto contenuto 24">
            <a:extLst>
              <a:ext uri="{FF2B5EF4-FFF2-40B4-BE49-F238E27FC236}">
                <a16:creationId xmlns:a16="http://schemas.microsoft.com/office/drawing/2014/main" id="{BDC35699-3776-4C27-9DD7-B2615B3BE989}"/>
              </a:ext>
            </a:extLst>
          </p:cNvPr>
          <p:cNvSpPr txBox="1">
            <a:spLocks/>
          </p:cNvSpPr>
          <p:nvPr/>
        </p:nvSpPr>
        <p:spPr>
          <a:xfrm>
            <a:off x="660025" y="621013"/>
            <a:ext cx="7703964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F-Gas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Regulation</a:t>
            </a: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(EU) 517/2014</a:t>
            </a:r>
          </a:p>
        </p:txBody>
      </p:sp>
    </p:spTree>
    <p:extLst>
      <p:ext uri="{BB962C8B-B14F-4D97-AF65-F5344CB8AC3E}">
        <p14:creationId xmlns:p14="http://schemas.microsoft.com/office/powerpoint/2010/main" val="1673013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AF732E6-EE14-684F-431B-DA56C467E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78" y="2252412"/>
            <a:ext cx="7785212" cy="3123723"/>
          </a:xfrm>
          <a:prstGeom prst="rect">
            <a:avLst/>
          </a:prstGeom>
        </p:spPr>
      </p:pic>
      <p:sp>
        <p:nvSpPr>
          <p:cNvPr id="4" name="Segnaposto contenuto 24">
            <a:extLst>
              <a:ext uri="{FF2B5EF4-FFF2-40B4-BE49-F238E27FC236}">
                <a16:creationId xmlns:a16="http://schemas.microsoft.com/office/drawing/2014/main" id="{2FC7BA6A-C2B8-36CC-7D12-C6781619B2A0}"/>
              </a:ext>
            </a:extLst>
          </p:cNvPr>
          <p:cNvSpPr txBox="1">
            <a:spLocks/>
          </p:cNvSpPr>
          <p:nvPr/>
        </p:nvSpPr>
        <p:spPr>
          <a:xfrm>
            <a:off x="759178" y="1773900"/>
            <a:ext cx="11277417" cy="673501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1400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Average</a:t>
            </a:r>
            <a:r>
              <a:rPr lang="it-IT" sz="1400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1400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annual</a:t>
            </a:r>
            <a:r>
              <a:rPr lang="it-IT" sz="1400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temperature in </a:t>
            </a:r>
            <a:r>
              <a:rPr lang="it-IT" sz="1400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Italy</a:t>
            </a:r>
            <a:r>
              <a:rPr lang="it-IT" sz="1400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(°C)	         </a:t>
            </a:r>
            <a:r>
              <a:rPr lang="en-US" sz="1400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Number of extreme weather events in Italy</a:t>
            </a:r>
            <a:endParaRPr lang="it-IT" sz="1400" b="1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8E23DFB-A35C-D1A1-9B3E-7FC8A52D346E}"/>
              </a:ext>
            </a:extLst>
          </p:cNvPr>
          <p:cNvSpPr txBox="1"/>
          <p:nvPr/>
        </p:nvSpPr>
        <p:spPr>
          <a:xfrm>
            <a:off x="3047511" y="5577714"/>
            <a:ext cx="6094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provided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Italy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, Cnr, Ispra, European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SeverWeather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Database</a:t>
            </a:r>
          </a:p>
        </p:txBody>
      </p:sp>
      <p:sp>
        <p:nvSpPr>
          <p:cNvPr id="2" name="Segnaposto contenuto 24">
            <a:extLst>
              <a:ext uri="{FF2B5EF4-FFF2-40B4-BE49-F238E27FC236}">
                <a16:creationId xmlns:a16="http://schemas.microsoft.com/office/drawing/2014/main" id="{F1E37F31-089B-6AE2-279A-78799B0F5184}"/>
              </a:ext>
            </a:extLst>
          </p:cNvPr>
          <p:cNvSpPr txBox="1">
            <a:spLocks/>
          </p:cNvSpPr>
          <p:nvPr/>
        </p:nvSpPr>
        <p:spPr>
          <a:xfrm>
            <a:off x="660025" y="621013"/>
            <a:ext cx="7703964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Living in a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warmer</a:t>
            </a: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world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8C02F15-C6AE-52E9-790F-251C3F45F6A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3162" y="411247"/>
            <a:ext cx="2520000" cy="16800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C84CD0B-B558-F8C1-C606-AF721C731FB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9535" y="2142374"/>
            <a:ext cx="2520000" cy="1680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CB1306A-068F-EFC3-33F4-9657116E69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3162" y="3859942"/>
            <a:ext cx="2520000" cy="76389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BE13134-CAE6-6D7A-1432-4746B7C618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3162" y="4648181"/>
            <a:ext cx="2520000" cy="1419719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10ACBE9-8181-6978-8DC8-5327A195F099}"/>
              </a:ext>
            </a:extLst>
          </p:cNvPr>
          <p:cNvSpPr txBox="1"/>
          <p:nvPr/>
        </p:nvSpPr>
        <p:spPr>
          <a:xfrm>
            <a:off x="5853521" y="2566875"/>
            <a:ext cx="1258479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Tornado</a:t>
            </a:r>
          </a:p>
          <a:p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Extreme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winds</a:t>
            </a:r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Hail</a:t>
            </a:r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Heavy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rains</a:t>
            </a:r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34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egnaposto contenuto 24">
            <a:extLst>
              <a:ext uri="{FF2B5EF4-FFF2-40B4-BE49-F238E27FC236}">
                <a16:creationId xmlns:a16="http://schemas.microsoft.com/office/drawing/2014/main" id="{6BF02FDE-E4F4-45BE-8C20-5FA8EF3FF2EE}"/>
              </a:ext>
            </a:extLst>
          </p:cNvPr>
          <p:cNvSpPr txBox="1">
            <a:spLocks/>
          </p:cNvSpPr>
          <p:nvPr/>
        </p:nvSpPr>
        <p:spPr>
          <a:xfrm>
            <a:off x="660025" y="621013"/>
            <a:ext cx="9096924" cy="863996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real</a:t>
            </a: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global warming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effect</a:t>
            </a: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of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HFCs</a:t>
            </a:r>
            <a:endParaRPr lang="it-IT" sz="3299" b="1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0" name="Segnaposto contenuto 24">
            <a:extLst>
              <a:ext uri="{FF2B5EF4-FFF2-40B4-BE49-F238E27FC236}">
                <a16:creationId xmlns:a16="http://schemas.microsoft.com/office/drawing/2014/main" id="{3147A13C-B2DD-4EAC-8F3A-4F7DFBDD1443}"/>
              </a:ext>
            </a:extLst>
          </p:cNvPr>
          <p:cNvSpPr txBox="1">
            <a:spLocks/>
          </p:cNvSpPr>
          <p:nvPr/>
        </p:nvSpPr>
        <p:spPr>
          <a:xfrm>
            <a:off x="656287" y="2205006"/>
            <a:ext cx="3644407" cy="1024263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Considering the relatively short lifetime of synthetic refrigerants in the atmosphere, the 20-year GWP much better reflects the true effect of these gases on climate.</a:t>
            </a:r>
            <a:endParaRPr lang="it-IT" sz="24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Oggetto 10">
            <a:extLst>
              <a:ext uri="{FF2B5EF4-FFF2-40B4-BE49-F238E27FC236}">
                <a16:creationId xmlns:a16="http://schemas.microsoft.com/office/drawing/2014/main" id="{C73A35FA-16E3-8AD8-86DA-61E5F38C14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5669938"/>
              </p:ext>
            </p:extLst>
          </p:nvPr>
        </p:nvGraphicFramePr>
        <p:xfrm>
          <a:off x="4799448" y="1485009"/>
          <a:ext cx="6572250" cy="420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572298" imgH="4200525" progId="Excel.Sheet.12">
                  <p:embed/>
                </p:oleObj>
              </mc:Choice>
              <mc:Fallback>
                <p:oleObj name="Worksheet" r:id="rId3" imgW="6572298" imgH="4200525" progId="Excel.Sheet.12">
                  <p:embed/>
                  <p:pic>
                    <p:nvPicPr>
                      <p:cNvPr id="11" name="Oggetto 10">
                        <a:extLst>
                          <a:ext uri="{FF2B5EF4-FFF2-40B4-BE49-F238E27FC236}">
                            <a16:creationId xmlns:a16="http://schemas.microsoft.com/office/drawing/2014/main" id="{C73A35FA-16E3-8AD8-86DA-61E5F38C14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99448" y="1485009"/>
                        <a:ext cx="6572250" cy="420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1852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66678688-8FA3-4C76-8FFD-1D4C569F7B15}"/>
              </a:ext>
            </a:extLst>
          </p:cNvPr>
          <p:cNvSpPr/>
          <p:nvPr/>
        </p:nvSpPr>
        <p:spPr>
          <a:xfrm>
            <a:off x="8130441" y="9016"/>
            <a:ext cx="4049531" cy="607229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656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603154B-F7BE-4DBE-9B8B-CA90CB889724}"/>
              </a:ext>
            </a:extLst>
          </p:cNvPr>
          <p:cNvSpPr/>
          <p:nvPr/>
        </p:nvSpPr>
        <p:spPr>
          <a:xfrm>
            <a:off x="4062460" y="9016"/>
            <a:ext cx="4049531" cy="607229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656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F6AE84B-534B-4FB6-A976-B625DF06AAB8}"/>
              </a:ext>
            </a:extLst>
          </p:cNvPr>
          <p:cNvSpPr/>
          <p:nvPr/>
        </p:nvSpPr>
        <p:spPr>
          <a:xfrm>
            <a:off x="202" y="9016"/>
            <a:ext cx="4049531" cy="60722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656" dirty="0"/>
          </a:p>
        </p:txBody>
      </p:sp>
      <p:sp>
        <p:nvSpPr>
          <p:cNvPr id="6" name="Segnaposto contenuto 24">
            <a:extLst>
              <a:ext uri="{FF2B5EF4-FFF2-40B4-BE49-F238E27FC236}">
                <a16:creationId xmlns:a16="http://schemas.microsoft.com/office/drawing/2014/main" id="{12A3824F-04CB-411C-837D-CFB4D920E6BD}"/>
              </a:ext>
            </a:extLst>
          </p:cNvPr>
          <p:cNvSpPr txBox="1">
            <a:spLocks/>
          </p:cNvSpPr>
          <p:nvPr/>
        </p:nvSpPr>
        <p:spPr>
          <a:xfrm>
            <a:off x="459065" y="748888"/>
            <a:ext cx="3489944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2400" b="1" kern="0" dirty="0" err="1">
                <a:solidFill>
                  <a:schemeClr val="accent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Hydrocarbons</a:t>
            </a:r>
            <a:r>
              <a:rPr lang="it-IT" sz="2400" b="1" kern="0" dirty="0">
                <a:solidFill>
                  <a:schemeClr val="accent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GWP 3</a:t>
            </a:r>
          </a:p>
          <a:p>
            <a:pPr>
              <a:spcBef>
                <a:spcPts val="635"/>
              </a:spcBef>
            </a:pPr>
            <a:r>
              <a:rPr lang="en-US" sz="16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Flammable refrigerant used for self contained and/or hermetically sealed equipment in </a:t>
            </a:r>
            <a:r>
              <a:rPr lang="en-US" sz="1600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commercial, professional and household refrigeration </a:t>
            </a:r>
            <a:r>
              <a:rPr lang="en-US" sz="16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and air conditioning according to the ISO/EN 60335 safety standards</a:t>
            </a:r>
          </a:p>
          <a:p>
            <a:pPr marL="285750" indent="-285750">
              <a:spcBef>
                <a:spcPts val="635"/>
              </a:spcBef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5 million display cases and beverage coolers in EU</a:t>
            </a:r>
          </a:p>
          <a:p>
            <a:pPr marL="285750" indent="-285750">
              <a:spcBef>
                <a:spcPts val="635"/>
              </a:spcBef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25 million household refrigerators and freezers per year sold in EU and 100-120 million/year sold globally using isobutane</a:t>
            </a:r>
            <a:endParaRPr lang="it-IT" sz="16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endParaRPr lang="it-IT" sz="24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8" name="Segnaposto contenuto 24">
            <a:extLst>
              <a:ext uri="{FF2B5EF4-FFF2-40B4-BE49-F238E27FC236}">
                <a16:creationId xmlns:a16="http://schemas.microsoft.com/office/drawing/2014/main" id="{909C4584-8D46-4401-B43F-1513FA073BC2}"/>
              </a:ext>
            </a:extLst>
          </p:cNvPr>
          <p:cNvSpPr txBox="1">
            <a:spLocks/>
          </p:cNvSpPr>
          <p:nvPr/>
        </p:nvSpPr>
        <p:spPr>
          <a:xfrm>
            <a:off x="4440008" y="748888"/>
            <a:ext cx="3239625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2400" b="1" kern="0" dirty="0">
                <a:solidFill>
                  <a:srgbClr val="92D05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R744 (CO2), GWP 1</a:t>
            </a:r>
          </a:p>
          <a:p>
            <a:pPr>
              <a:spcBef>
                <a:spcPts val="635"/>
              </a:spcBef>
            </a:pPr>
            <a:r>
              <a:rPr lang="en-US" sz="16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Non-flammable refrigerant, used for centralized refrigeration systems, with power racks and/or condensing units, for medium and large stores and supermarkets in </a:t>
            </a:r>
            <a:r>
              <a:rPr lang="en-US" sz="1600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commercial and industrial refrigeration</a:t>
            </a:r>
          </a:p>
          <a:p>
            <a:pPr marL="285750" indent="-285750">
              <a:spcBef>
                <a:spcPts val="635"/>
              </a:spcBef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60,000+ installations (stores) in Europe, with an annual growth rate of 40%</a:t>
            </a:r>
            <a:endParaRPr lang="it-IT" sz="16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2" name="Segnaposto contenuto 24">
            <a:extLst>
              <a:ext uri="{FF2B5EF4-FFF2-40B4-BE49-F238E27FC236}">
                <a16:creationId xmlns:a16="http://schemas.microsoft.com/office/drawing/2014/main" id="{FE72F7FC-4B0C-4F43-8C9C-D7C6F7F08D5B}"/>
              </a:ext>
            </a:extLst>
          </p:cNvPr>
          <p:cNvSpPr txBox="1">
            <a:spLocks/>
          </p:cNvSpPr>
          <p:nvPr/>
        </p:nvSpPr>
        <p:spPr>
          <a:xfrm>
            <a:off x="8508349" y="748888"/>
            <a:ext cx="3239625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2400" b="1" kern="0" dirty="0" err="1">
                <a:solidFill>
                  <a:srgbClr val="92D05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Ammonia</a:t>
            </a:r>
            <a:r>
              <a:rPr lang="it-IT" sz="2400" b="1" kern="0" dirty="0">
                <a:solidFill>
                  <a:srgbClr val="92D05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GWP 0</a:t>
            </a:r>
          </a:p>
          <a:p>
            <a:pPr>
              <a:spcBef>
                <a:spcPts val="635"/>
              </a:spcBef>
            </a:pPr>
            <a:r>
              <a:rPr lang="en-US" sz="16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Mainly used for large distribution centers and for </a:t>
            </a:r>
            <a:r>
              <a:rPr lang="en-US" sz="1600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industrial refrigeration</a:t>
            </a:r>
            <a:r>
              <a:rPr lang="en-US" sz="16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(pharma, food, process, etc.), increasingly using modest quantities of ammonia</a:t>
            </a:r>
          </a:p>
          <a:p>
            <a:pPr marL="285750" indent="-285750">
              <a:spcBef>
                <a:spcPts val="635"/>
              </a:spcBef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2,450+ installations as of June 2021 in Europe, with an annual growth rate of 3-5%</a:t>
            </a:r>
            <a:endParaRPr lang="it-IT" sz="20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>
              <a:spcBef>
                <a:spcPts val="635"/>
              </a:spcBef>
            </a:pPr>
            <a:endParaRPr lang="it-IT" sz="20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endParaRPr lang="it-IT" sz="24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" name="Segnaposto contenuto 24">
            <a:extLst>
              <a:ext uri="{FF2B5EF4-FFF2-40B4-BE49-F238E27FC236}">
                <a16:creationId xmlns:a16="http://schemas.microsoft.com/office/drawing/2014/main" id="{48057E2E-A0F5-9482-4A40-FFAC1A98F3AB}"/>
              </a:ext>
            </a:extLst>
          </p:cNvPr>
          <p:cNvSpPr txBox="1">
            <a:spLocks/>
          </p:cNvSpPr>
          <p:nvPr/>
        </p:nvSpPr>
        <p:spPr>
          <a:xfrm>
            <a:off x="991519" y="4823731"/>
            <a:ext cx="10455007" cy="769306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en-US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Different natural refrigerants compete against each other in this sector, and in most cases for a given application there are several possible solutions using natural refrigerants</a:t>
            </a:r>
            <a:endParaRPr lang="it-IT" b="1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1F56541-C550-82EC-65F5-195A3777F40D}"/>
              </a:ext>
            </a:extLst>
          </p:cNvPr>
          <p:cNvSpPr txBox="1"/>
          <p:nvPr/>
        </p:nvSpPr>
        <p:spPr>
          <a:xfrm>
            <a:off x="8467108" y="5780450"/>
            <a:ext cx="36210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i="1" dirty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it-IT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provided</a:t>
            </a:r>
            <a:r>
              <a:rPr lang="it-IT" sz="1200" i="1" dirty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it-IT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Athmosphere</a:t>
            </a:r>
            <a:r>
              <a:rPr lang="it-IT" sz="12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Shecco</a:t>
            </a:r>
            <a:r>
              <a:rPr lang="it-IT" sz="1200" i="1" dirty="0">
                <a:latin typeface="Arial" panose="020B0604020202020204" pitchFamily="34" charset="0"/>
                <a:cs typeface="Arial" panose="020B0604020202020204" pitchFamily="34" charset="0"/>
              </a:rPr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2103217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1F6AE84B-534B-4FB6-A976-B625DF06AAB8}"/>
              </a:ext>
            </a:extLst>
          </p:cNvPr>
          <p:cNvSpPr/>
          <p:nvPr/>
        </p:nvSpPr>
        <p:spPr>
          <a:xfrm>
            <a:off x="201" y="9016"/>
            <a:ext cx="7823735" cy="610241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656" dirty="0"/>
          </a:p>
        </p:txBody>
      </p:sp>
      <p:sp>
        <p:nvSpPr>
          <p:cNvPr id="6" name="Segnaposto contenuto 24">
            <a:extLst>
              <a:ext uri="{FF2B5EF4-FFF2-40B4-BE49-F238E27FC236}">
                <a16:creationId xmlns:a16="http://schemas.microsoft.com/office/drawing/2014/main" id="{12A3824F-04CB-411C-837D-CFB4D920E6BD}"/>
              </a:ext>
            </a:extLst>
          </p:cNvPr>
          <p:cNvSpPr txBox="1">
            <a:spLocks/>
          </p:cNvSpPr>
          <p:nvPr/>
        </p:nvSpPr>
        <p:spPr>
          <a:xfrm>
            <a:off x="660023" y="1485009"/>
            <a:ext cx="7163913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Near-to-zero GWP and HFC quota free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Beneficial for the world environmental targets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Free from any potential chemical risk for the environment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cost is low and stable compared to chemical refrigerants (especially if patented)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Pure fluids, free from any glide effect, hence highly performant and efficient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Compliant with any future environmental regulation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endParaRPr lang="en-US" sz="24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8" name="Segnaposto contenuto 24">
            <a:extLst>
              <a:ext uri="{FF2B5EF4-FFF2-40B4-BE49-F238E27FC236}">
                <a16:creationId xmlns:a16="http://schemas.microsoft.com/office/drawing/2014/main" id="{3629C4E5-5178-4B7D-81D0-64B065BCB55B}"/>
              </a:ext>
            </a:extLst>
          </p:cNvPr>
          <p:cNvSpPr txBox="1">
            <a:spLocks/>
          </p:cNvSpPr>
          <p:nvPr/>
        </p:nvSpPr>
        <p:spPr>
          <a:xfrm>
            <a:off x="8004804" y="2430297"/>
            <a:ext cx="3836750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en-US" sz="2400" kern="0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current F-Gas has effectively contributed to shift the refrigeration sector to the NR based technologies</a:t>
            </a:r>
            <a:endParaRPr lang="it-IT" sz="2400" kern="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9" name="Segnaposto contenuto 24">
            <a:extLst>
              <a:ext uri="{FF2B5EF4-FFF2-40B4-BE49-F238E27FC236}">
                <a16:creationId xmlns:a16="http://schemas.microsoft.com/office/drawing/2014/main" id="{BDC35699-3776-4C27-9DD7-B2615B3BE989}"/>
              </a:ext>
            </a:extLst>
          </p:cNvPr>
          <p:cNvSpPr txBox="1">
            <a:spLocks/>
          </p:cNvSpPr>
          <p:nvPr/>
        </p:nvSpPr>
        <p:spPr>
          <a:xfrm>
            <a:off x="660024" y="621013"/>
            <a:ext cx="8815571" cy="863996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key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advantages</a:t>
            </a: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of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natural</a:t>
            </a: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refrigerants</a:t>
            </a:r>
            <a:endParaRPr lang="it-IT" sz="3299" b="1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282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1F6AE84B-534B-4FB6-A976-B625DF06AAB8}"/>
              </a:ext>
            </a:extLst>
          </p:cNvPr>
          <p:cNvSpPr/>
          <p:nvPr/>
        </p:nvSpPr>
        <p:spPr>
          <a:xfrm>
            <a:off x="202" y="9016"/>
            <a:ext cx="7163912" cy="612556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656" dirty="0"/>
          </a:p>
        </p:txBody>
      </p:sp>
      <p:sp>
        <p:nvSpPr>
          <p:cNvPr id="6" name="Segnaposto contenuto 24">
            <a:extLst>
              <a:ext uri="{FF2B5EF4-FFF2-40B4-BE49-F238E27FC236}">
                <a16:creationId xmlns:a16="http://schemas.microsoft.com/office/drawing/2014/main" id="{12A3824F-04CB-411C-837D-CFB4D920E6BD}"/>
              </a:ext>
            </a:extLst>
          </p:cNvPr>
          <p:cNvSpPr txBox="1">
            <a:spLocks/>
          </p:cNvSpPr>
          <p:nvPr/>
        </p:nvSpPr>
        <p:spPr>
          <a:xfrm>
            <a:off x="660024" y="1485009"/>
            <a:ext cx="6504090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Steep quota phase down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Discourage the use of F-gases with high GWP and encourage the use of alternative substances 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Fight against illegal trade of HFCs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Prevent </a:t>
            </a: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additional F-Gas emissions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Ensure compliance with the Montreal Protocol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Increase training and certification requirements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Improve monitoring and reporting</a:t>
            </a:r>
            <a:endParaRPr lang="it-IT" sz="24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8" name="Segnaposto contenuto 24">
            <a:extLst>
              <a:ext uri="{FF2B5EF4-FFF2-40B4-BE49-F238E27FC236}">
                <a16:creationId xmlns:a16="http://schemas.microsoft.com/office/drawing/2014/main" id="{3629C4E5-5178-4B7D-81D0-64B065BCB55B}"/>
              </a:ext>
            </a:extLst>
          </p:cNvPr>
          <p:cNvSpPr txBox="1">
            <a:spLocks/>
          </p:cNvSpPr>
          <p:nvPr/>
        </p:nvSpPr>
        <p:spPr>
          <a:xfrm>
            <a:off x="7355032" y="2122018"/>
            <a:ext cx="4636459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en-US" sz="2400" kern="0" dirty="0">
                <a:solidFill>
                  <a:srgbClr val="FF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Strengthen the ambition in stationary refrigeration to free up quota for the harder to move sectors.</a:t>
            </a:r>
          </a:p>
          <a:p>
            <a:pPr>
              <a:spcBef>
                <a:spcPts val="635"/>
              </a:spcBef>
            </a:pPr>
            <a:r>
              <a:rPr lang="en-US" sz="2400" kern="0" dirty="0">
                <a:solidFill>
                  <a:srgbClr val="FF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Align the industry on sustainable long-term solutions by replacing the proposed limits with the market-ready technologies.</a:t>
            </a:r>
            <a:endParaRPr lang="it-IT" sz="2400" kern="0" dirty="0">
              <a:solidFill>
                <a:srgbClr val="FF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>
              <a:spcBef>
                <a:spcPts val="635"/>
              </a:spcBef>
            </a:pPr>
            <a:endParaRPr lang="it-IT" sz="2400" kern="0" dirty="0">
              <a:solidFill>
                <a:srgbClr val="0070C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>
              <a:spcBef>
                <a:spcPts val="635"/>
              </a:spcBef>
            </a:pPr>
            <a:endParaRPr lang="it-IT" sz="2400" kern="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r">
              <a:spcBef>
                <a:spcPts val="635"/>
              </a:spcBef>
            </a:pPr>
            <a:endParaRPr lang="it-IT" sz="2400" kern="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9" name="Segnaposto contenuto 24">
            <a:extLst>
              <a:ext uri="{FF2B5EF4-FFF2-40B4-BE49-F238E27FC236}">
                <a16:creationId xmlns:a16="http://schemas.microsoft.com/office/drawing/2014/main" id="{BDC35699-3776-4C27-9DD7-B2615B3BE989}"/>
              </a:ext>
            </a:extLst>
          </p:cNvPr>
          <p:cNvSpPr txBox="1">
            <a:spLocks/>
          </p:cNvSpPr>
          <p:nvPr/>
        </p:nvSpPr>
        <p:spPr>
          <a:xfrm>
            <a:off x="660024" y="621013"/>
            <a:ext cx="8815571" cy="863996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ambition</a:t>
            </a: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of the new F-Gas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Regulation</a:t>
            </a: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5713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138A6EE3-FE7E-9D33-F7AF-B17DE27109BE}"/>
              </a:ext>
            </a:extLst>
          </p:cNvPr>
          <p:cNvSpPr txBox="1"/>
          <p:nvPr/>
        </p:nvSpPr>
        <p:spPr>
          <a:xfrm>
            <a:off x="1236714" y="1850772"/>
            <a:ext cx="655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41.7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319630-C324-64F4-EECD-65AF1CB2C2E0}"/>
              </a:ext>
            </a:extLst>
          </p:cNvPr>
          <p:cNvSpPr txBox="1"/>
          <p:nvPr/>
        </p:nvSpPr>
        <p:spPr>
          <a:xfrm>
            <a:off x="2483336" y="4001908"/>
            <a:ext cx="655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17.7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1A41E9-9A03-A2FC-75CE-380CB297E39B}"/>
              </a:ext>
            </a:extLst>
          </p:cNvPr>
          <p:cNvSpPr txBox="1"/>
          <p:nvPr/>
        </p:nvSpPr>
        <p:spPr>
          <a:xfrm>
            <a:off x="3673538" y="4583501"/>
            <a:ext cx="655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9.1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AFEE3-B962-C665-240C-9C679C6F077D}"/>
              </a:ext>
            </a:extLst>
          </p:cNvPr>
          <p:cNvSpPr txBox="1"/>
          <p:nvPr/>
        </p:nvSpPr>
        <p:spPr>
          <a:xfrm>
            <a:off x="11299980" y="5033643"/>
            <a:ext cx="655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4.2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88DCCD-8994-7E47-EF00-D27C31E83597}"/>
              </a:ext>
            </a:extLst>
          </p:cNvPr>
          <p:cNvSpPr txBox="1"/>
          <p:nvPr/>
        </p:nvSpPr>
        <p:spPr>
          <a:xfrm>
            <a:off x="11696921" y="5465245"/>
            <a:ext cx="655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0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graphicFrame>
        <p:nvGraphicFramePr>
          <p:cNvPr id="17" name="Table 6">
            <a:extLst>
              <a:ext uri="{FF2B5EF4-FFF2-40B4-BE49-F238E27FC236}">
                <a16:creationId xmlns:a16="http://schemas.microsoft.com/office/drawing/2014/main" id="{BB6F9545-4A53-D0E7-304D-65340EF8D2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746747"/>
              </p:ext>
            </p:extLst>
          </p:nvPr>
        </p:nvGraphicFramePr>
        <p:xfrm>
          <a:off x="7594353" y="1181237"/>
          <a:ext cx="3245774" cy="75483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22976">
                  <a:extLst>
                    <a:ext uri="{9D8B030D-6E8A-4147-A177-3AD203B41FA5}">
                      <a16:colId xmlns:a16="http://schemas.microsoft.com/office/drawing/2014/main" val="3269042749"/>
                    </a:ext>
                  </a:extLst>
                </a:gridCol>
                <a:gridCol w="1922798">
                  <a:extLst>
                    <a:ext uri="{9D8B030D-6E8A-4147-A177-3AD203B41FA5}">
                      <a16:colId xmlns:a16="http://schemas.microsoft.com/office/drawing/2014/main" val="832360444"/>
                    </a:ext>
                  </a:extLst>
                </a:gridCol>
              </a:tblGrid>
              <a:tr h="233504">
                <a:tc>
                  <a:txBody>
                    <a:bodyPr/>
                    <a:lstStyle/>
                    <a:p>
                      <a:pPr algn="just"/>
                      <a:r>
                        <a:rPr lang="en-BE" sz="1050" b="1" dirty="0">
                          <a:solidFill>
                            <a:schemeClr val="tx1"/>
                          </a:solidFill>
                        </a:rPr>
                        <a:t>Black</a:t>
                      </a:r>
                      <a:endParaRPr lang="en-GB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BE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Parliament position</a:t>
                      </a:r>
                      <a:endParaRPr lang="en-GB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048638"/>
                  </a:ext>
                </a:extLst>
              </a:tr>
              <a:tr h="251914">
                <a:tc>
                  <a:txBody>
                    <a:bodyPr/>
                    <a:lstStyle/>
                    <a:p>
                      <a:pPr algn="just"/>
                      <a:r>
                        <a:rPr kumimoji="0" lang="en-GB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Blue</a:t>
                      </a:r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Commission proposal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340891"/>
                  </a:ext>
                </a:extLst>
              </a:tr>
              <a:tr h="201207">
                <a:tc>
                  <a:txBody>
                    <a:bodyPr/>
                    <a:lstStyle/>
                    <a:p>
                      <a:pPr algn="just"/>
                      <a:r>
                        <a:rPr kumimoji="0" lang="en-BE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Green</a:t>
                      </a:r>
                      <a:endParaRPr lang="en-GB" sz="1050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BE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Council position</a:t>
                      </a:r>
                      <a:endParaRPr kumimoji="0" lang="en-GB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83981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D9DE38A-E7A6-AC5D-7843-EBCFD1564168}"/>
              </a:ext>
            </a:extLst>
          </p:cNvPr>
          <p:cNvSpPr txBox="1"/>
          <p:nvPr/>
        </p:nvSpPr>
        <p:spPr>
          <a:xfrm>
            <a:off x="2545963" y="3722956"/>
            <a:ext cx="6559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20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.</a:t>
            </a:r>
            <a:r>
              <a:rPr kumimoji="0" lang="en-BE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9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F1AF67-3030-50D5-0AD3-3001463B6415}"/>
              </a:ext>
            </a:extLst>
          </p:cNvPr>
          <p:cNvSpPr txBox="1"/>
          <p:nvPr/>
        </p:nvSpPr>
        <p:spPr>
          <a:xfrm>
            <a:off x="1240069" y="1533674"/>
            <a:ext cx="655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4</a:t>
            </a:r>
            <a:r>
              <a:rPr kumimoji="0" lang="en-BE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2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.</a:t>
            </a:r>
            <a:r>
              <a:rPr kumimoji="0" lang="en-BE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9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8661F1-FBB6-6277-1066-AB05FBB38729}"/>
              </a:ext>
            </a:extLst>
          </p:cNvPr>
          <p:cNvSpPr txBox="1"/>
          <p:nvPr/>
        </p:nvSpPr>
        <p:spPr>
          <a:xfrm>
            <a:off x="2563064" y="3506722"/>
            <a:ext cx="6559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05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21,7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43A0937-86DA-2700-117E-58A090C70C2E}"/>
              </a:ext>
            </a:extLst>
          </p:cNvPr>
          <p:cNvCxnSpPr>
            <a:cxnSpLocks/>
          </p:cNvCxnSpPr>
          <p:nvPr/>
        </p:nvCxnSpPr>
        <p:spPr>
          <a:xfrm flipV="1">
            <a:off x="8328752" y="4255265"/>
            <a:ext cx="1051734" cy="851675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DFE121F-9DC3-F6A1-D633-C72F01F54FF2}"/>
              </a:ext>
            </a:extLst>
          </p:cNvPr>
          <p:cNvSpPr txBox="1"/>
          <p:nvPr/>
        </p:nvSpPr>
        <p:spPr>
          <a:xfrm>
            <a:off x="9378082" y="4097513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Council position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F632FAD-9A9F-6CA3-18C3-879A0DE4A9E8}"/>
              </a:ext>
            </a:extLst>
          </p:cNvPr>
          <p:cNvCxnSpPr>
            <a:cxnSpLocks/>
          </p:cNvCxnSpPr>
          <p:nvPr/>
        </p:nvCxnSpPr>
        <p:spPr>
          <a:xfrm flipV="1">
            <a:off x="8769427" y="4765274"/>
            <a:ext cx="582643" cy="5761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3C28B82-A61F-2625-5E8A-5EF0C9017CA9}"/>
              </a:ext>
            </a:extLst>
          </p:cNvPr>
          <p:cNvSpPr txBox="1"/>
          <p:nvPr/>
        </p:nvSpPr>
        <p:spPr>
          <a:xfrm>
            <a:off x="9360494" y="4627358"/>
            <a:ext cx="1441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Parliament position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BB1272-B0EB-4C2D-B1E2-AE6CA29EBEF1}"/>
              </a:ext>
            </a:extLst>
          </p:cNvPr>
          <p:cNvSpPr txBox="1"/>
          <p:nvPr/>
        </p:nvSpPr>
        <p:spPr>
          <a:xfrm>
            <a:off x="1259336" y="3865105"/>
            <a:ext cx="1000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B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mmission</a:t>
            </a:r>
            <a:r>
              <a:rPr kumimoji="0" lang="en-BE" sz="1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926A6D-B95B-8847-0C44-CC333AAD59C1}"/>
              </a:ext>
            </a:extLst>
          </p:cNvPr>
          <p:cNvSpPr txBox="1"/>
          <p:nvPr/>
        </p:nvSpPr>
        <p:spPr>
          <a:xfrm>
            <a:off x="1229805" y="438631"/>
            <a:ext cx="655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54.6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C11172-8384-46EC-2803-5302DA8EC50F}"/>
              </a:ext>
            </a:extLst>
          </p:cNvPr>
          <p:cNvSpPr txBox="1"/>
          <p:nvPr/>
        </p:nvSpPr>
        <p:spPr>
          <a:xfrm>
            <a:off x="2544119" y="1558654"/>
            <a:ext cx="655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42.2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B98BE3-64DF-DCC1-FABA-F15C1AE36C9F}"/>
              </a:ext>
            </a:extLst>
          </p:cNvPr>
          <p:cNvSpPr txBox="1"/>
          <p:nvPr/>
        </p:nvSpPr>
        <p:spPr>
          <a:xfrm>
            <a:off x="3752306" y="2030982"/>
            <a:ext cx="655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37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3363D1C7-3949-75FD-C1DC-7B3FB29D6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B2BD18C-3DE8-405C-B65C-F1AF75064309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15" name="Segnaposto contenuto 24">
            <a:extLst>
              <a:ext uri="{FF2B5EF4-FFF2-40B4-BE49-F238E27FC236}">
                <a16:creationId xmlns:a16="http://schemas.microsoft.com/office/drawing/2014/main" id="{F3CF48C9-CA7A-1B69-3140-EBD292DD2CE6}"/>
              </a:ext>
            </a:extLst>
          </p:cNvPr>
          <p:cNvSpPr txBox="1">
            <a:spLocks/>
          </p:cNvSpPr>
          <p:nvPr/>
        </p:nvSpPr>
        <p:spPr>
          <a:xfrm>
            <a:off x="2259931" y="292712"/>
            <a:ext cx="9795757" cy="393339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en-US" sz="2800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proposed F-gas quota phase down from 2024</a:t>
            </a:r>
            <a:endParaRPr lang="it-IT" sz="2800" b="1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Arrow Connector 12">
            <a:extLst>
              <a:ext uri="{FF2B5EF4-FFF2-40B4-BE49-F238E27FC236}">
                <a16:creationId xmlns:a16="http://schemas.microsoft.com/office/drawing/2014/main" id="{9DBA1C43-FA01-4332-ACE4-21F3495B73FD}"/>
              </a:ext>
            </a:extLst>
          </p:cNvPr>
          <p:cNvCxnSpPr>
            <a:cxnSpLocks/>
          </p:cNvCxnSpPr>
          <p:nvPr/>
        </p:nvCxnSpPr>
        <p:spPr>
          <a:xfrm flipH="1">
            <a:off x="2544119" y="3177646"/>
            <a:ext cx="1604901" cy="3290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3">
            <a:extLst>
              <a:ext uri="{FF2B5EF4-FFF2-40B4-BE49-F238E27FC236}">
                <a16:creationId xmlns:a16="http://schemas.microsoft.com/office/drawing/2014/main" id="{6F5A074A-4DDD-8676-4D7B-D19D98FEDC99}"/>
              </a:ext>
            </a:extLst>
          </p:cNvPr>
          <p:cNvSpPr txBox="1"/>
          <p:nvPr/>
        </p:nvSpPr>
        <p:spPr>
          <a:xfrm>
            <a:off x="4308479" y="3027046"/>
            <a:ext cx="1965020" cy="307777"/>
          </a:xfrm>
          <a:prstGeom prst="rect">
            <a:avLst/>
          </a:prstGeom>
          <a:noFill/>
          <a:ln w="38100" cap="rnd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CRITICAL PHASE DOWN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" name="Straight Arrow Connector 12">
            <a:extLst>
              <a:ext uri="{FF2B5EF4-FFF2-40B4-BE49-F238E27FC236}">
                <a16:creationId xmlns:a16="http://schemas.microsoft.com/office/drawing/2014/main" id="{1085D737-CD5F-3604-0913-2E57B9E691E2}"/>
              </a:ext>
            </a:extLst>
          </p:cNvPr>
          <p:cNvCxnSpPr>
            <a:cxnSpLocks/>
          </p:cNvCxnSpPr>
          <p:nvPr/>
        </p:nvCxnSpPr>
        <p:spPr>
          <a:xfrm flipH="1">
            <a:off x="3752306" y="3506722"/>
            <a:ext cx="891729" cy="10767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887B125-A77D-E23D-6D14-87A9523BDA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213257"/>
              </p:ext>
            </p:extLst>
          </p:nvPr>
        </p:nvGraphicFramePr>
        <p:xfrm>
          <a:off x="70497" y="0"/>
          <a:ext cx="12031630" cy="6842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7963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magine 4">
            <a:extLst>
              <a:ext uri="{FF2B5EF4-FFF2-40B4-BE49-F238E27FC236}">
                <a16:creationId xmlns:a16="http://schemas.microsoft.com/office/drawing/2014/main" id="{27327482-A92C-1089-90E7-74EBDB4C65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95" y="2423711"/>
            <a:ext cx="9644953" cy="25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2B2B226-0CAE-3790-2D36-09DB2931C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074" y="253694"/>
            <a:ext cx="8894664" cy="1872561"/>
          </a:xfrm>
          <a:prstGeom prst="rect">
            <a:avLst/>
          </a:prstGeom>
        </p:spPr>
      </p:pic>
      <p:sp>
        <p:nvSpPr>
          <p:cNvPr id="3" name="Segnaposto contenuto 24">
            <a:extLst>
              <a:ext uri="{FF2B5EF4-FFF2-40B4-BE49-F238E27FC236}">
                <a16:creationId xmlns:a16="http://schemas.microsoft.com/office/drawing/2014/main" id="{9F4683FB-0CC1-D7F3-920F-73B5B17D792E}"/>
              </a:ext>
            </a:extLst>
          </p:cNvPr>
          <p:cNvSpPr txBox="1">
            <a:spLocks/>
          </p:cNvSpPr>
          <p:nvPr/>
        </p:nvSpPr>
        <p:spPr>
          <a:xfrm>
            <a:off x="1111488" y="5277081"/>
            <a:ext cx="10803877" cy="446192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EU </a:t>
            </a:r>
            <a:r>
              <a:rPr lang="it-IT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Parliament</a:t>
            </a:r>
            <a:r>
              <a:rPr lang="it-IT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proposes</a:t>
            </a:r>
            <a:r>
              <a:rPr lang="it-IT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service </a:t>
            </a:r>
            <a:r>
              <a:rPr lang="it-IT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ban</a:t>
            </a:r>
            <a:r>
              <a:rPr lang="it-IT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GWP&lt;150 from 2030 for </a:t>
            </a:r>
            <a:r>
              <a:rPr lang="en-US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stationary refrigeration equipment (process chillers excluded)</a:t>
            </a:r>
            <a:endParaRPr lang="it-IT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37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1F6AE84B-534B-4FB6-A976-B625DF06AAB8}"/>
              </a:ext>
            </a:extLst>
          </p:cNvPr>
          <p:cNvSpPr/>
          <p:nvPr/>
        </p:nvSpPr>
        <p:spPr>
          <a:xfrm>
            <a:off x="202" y="9016"/>
            <a:ext cx="6707796" cy="610241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656" dirty="0"/>
          </a:p>
        </p:txBody>
      </p:sp>
      <p:sp>
        <p:nvSpPr>
          <p:cNvPr id="6" name="Segnaposto contenuto 24">
            <a:extLst>
              <a:ext uri="{FF2B5EF4-FFF2-40B4-BE49-F238E27FC236}">
                <a16:creationId xmlns:a16="http://schemas.microsoft.com/office/drawing/2014/main" id="{12A3824F-04CB-411C-837D-CFB4D920E6BD}"/>
              </a:ext>
            </a:extLst>
          </p:cNvPr>
          <p:cNvSpPr txBox="1">
            <a:spLocks/>
          </p:cNvSpPr>
          <p:nvPr/>
        </p:nvSpPr>
        <p:spPr>
          <a:xfrm>
            <a:off x="660025" y="1485009"/>
            <a:ext cx="5507975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risks for human health and the environment from the rapidly increasing use PFAS substances are linked to pollution of the environment, including drinking water</a:t>
            </a:r>
          </a:p>
          <a:p>
            <a:pPr>
              <a:spcBef>
                <a:spcPts val="635"/>
              </a:spcBef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PFASs are also called “forever chemicals”, as they are persistent themselves or degrade to other persistent PFASs, remaining in the environment for decades to centuries</a:t>
            </a:r>
          </a:p>
        </p:txBody>
      </p:sp>
      <p:sp>
        <p:nvSpPr>
          <p:cNvPr id="9" name="Segnaposto contenuto 24">
            <a:extLst>
              <a:ext uri="{FF2B5EF4-FFF2-40B4-BE49-F238E27FC236}">
                <a16:creationId xmlns:a16="http://schemas.microsoft.com/office/drawing/2014/main" id="{BDC35699-3776-4C27-9DD7-B2615B3BE989}"/>
              </a:ext>
            </a:extLst>
          </p:cNvPr>
          <p:cNvSpPr txBox="1">
            <a:spLocks/>
          </p:cNvSpPr>
          <p:nvPr/>
        </p:nvSpPr>
        <p:spPr>
          <a:xfrm>
            <a:off x="660024" y="621013"/>
            <a:ext cx="10160375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New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restrictions</a:t>
            </a: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for PFAS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substances</a:t>
            </a:r>
            <a:endParaRPr lang="it-IT" sz="3299" b="1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BAEDB40-DE29-1673-7184-6C64A02902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2683" y="1941634"/>
            <a:ext cx="5018571" cy="280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2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1F6AE84B-534B-4FB6-A976-B625DF06AAB8}"/>
              </a:ext>
            </a:extLst>
          </p:cNvPr>
          <p:cNvSpPr/>
          <p:nvPr/>
        </p:nvSpPr>
        <p:spPr>
          <a:xfrm>
            <a:off x="202" y="9016"/>
            <a:ext cx="6707796" cy="607926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656" dirty="0"/>
          </a:p>
        </p:txBody>
      </p:sp>
      <p:sp>
        <p:nvSpPr>
          <p:cNvPr id="9" name="Segnaposto contenuto 24">
            <a:extLst>
              <a:ext uri="{FF2B5EF4-FFF2-40B4-BE49-F238E27FC236}">
                <a16:creationId xmlns:a16="http://schemas.microsoft.com/office/drawing/2014/main" id="{BDC35699-3776-4C27-9DD7-B2615B3BE989}"/>
              </a:ext>
            </a:extLst>
          </p:cNvPr>
          <p:cNvSpPr txBox="1">
            <a:spLocks/>
          </p:cNvSpPr>
          <p:nvPr/>
        </p:nvSpPr>
        <p:spPr>
          <a:xfrm>
            <a:off x="660024" y="621013"/>
            <a:ext cx="10160375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en-US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Proposal to the ECHA to restrict PFASs</a:t>
            </a:r>
          </a:p>
        </p:txBody>
      </p:sp>
      <p:sp>
        <p:nvSpPr>
          <p:cNvPr id="2" name="Segnaposto contenuto 24">
            <a:extLst>
              <a:ext uri="{FF2B5EF4-FFF2-40B4-BE49-F238E27FC236}">
                <a16:creationId xmlns:a16="http://schemas.microsoft.com/office/drawing/2014/main" id="{6EA1278E-9235-548E-CFAF-81FB36050EDF}"/>
              </a:ext>
            </a:extLst>
          </p:cNvPr>
          <p:cNvSpPr txBox="1">
            <a:spLocks/>
          </p:cNvSpPr>
          <p:nvPr/>
        </p:nvSpPr>
        <p:spPr>
          <a:xfrm>
            <a:off x="660024" y="1328015"/>
            <a:ext cx="11116560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en-US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refrigerants defined as PFASs includes R-125, R-134a, R-143a, R-1234yf, R-1234ze(E), R-1336mzz(E), R-1336mzz(Z), R-1224yd and R-1233zd(E), and all the blends that contain them</a:t>
            </a:r>
          </a:p>
          <a:p>
            <a:pPr>
              <a:spcBef>
                <a:spcPts val="635"/>
              </a:spcBef>
            </a:pPr>
            <a:r>
              <a:rPr lang="en-US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alternatives are </a:t>
            </a:r>
            <a:r>
              <a:rPr lang="pt-BR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natural </a:t>
            </a:r>
            <a:r>
              <a:rPr lang="pt-BR" sz="20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refrigerants</a:t>
            </a:r>
            <a:r>
              <a:rPr lang="pt-BR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R-32 </a:t>
            </a:r>
            <a:r>
              <a:rPr lang="pt-BR" sz="20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and</a:t>
            </a:r>
            <a:r>
              <a:rPr lang="pt-BR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R-152a</a:t>
            </a:r>
          </a:p>
          <a:p>
            <a:pPr>
              <a:spcBef>
                <a:spcPts val="635"/>
              </a:spcBef>
            </a:pPr>
            <a:r>
              <a:rPr lang="pt-BR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PFAS </a:t>
            </a:r>
            <a:r>
              <a:rPr lang="pt-BR" sz="20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substances</a:t>
            </a:r>
            <a:r>
              <a:rPr lang="pt-BR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sz="20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currently</a:t>
            </a:r>
            <a:r>
              <a:rPr lang="pt-BR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sz="20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have</a:t>
            </a:r>
            <a:r>
              <a:rPr lang="pt-BR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 </a:t>
            </a:r>
            <a:r>
              <a:rPr lang="pt-BR" sz="20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number</a:t>
            </a:r>
            <a:r>
              <a:rPr lang="pt-BR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sz="20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of</a:t>
            </a:r>
            <a:r>
              <a:rPr lang="pt-BR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sz="20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other</a:t>
            </a:r>
            <a:r>
              <a:rPr lang="pt-BR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uses in </a:t>
            </a:r>
            <a:r>
              <a:rPr lang="pt-BR" sz="20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</a:t>
            </a:r>
            <a:r>
              <a:rPr lang="pt-BR" sz="20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sz="20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industry</a:t>
            </a:r>
            <a:endParaRPr lang="it-IT" sz="20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3D228CB-88DE-6C33-9C81-159D155C4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213" y="3009606"/>
            <a:ext cx="8020996" cy="288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512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24">
            <a:extLst>
              <a:ext uri="{FF2B5EF4-FFF2-40B4-BE49-F238E27FC236}">
                <a16:creationId xmlns:a16="http://schemas.microsoft.com/office/drawing/2014/main" id="{12A3824F-04CB-411C-837D-CFB4D920E6BD}"/>
              </a:ext>
            </a:extLst>
          </p:cNvPr>
          <p:cNvSpPr txBox="1">
            <a:spLocks/>
          </p:cNvSpPr>
          <p:nvPr/>
        </p:nvSpPr>
        <p:spPr>
          <a:xfrm>
            <a:off x="1204017" y="1913487"/>
            <a:ext cx="9783965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F-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Gases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will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be more restricted by the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european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regulations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in the future due to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their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environmental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impacts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We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need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to use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natural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refrigerants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wherever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possible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but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not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all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the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sectors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are ready, some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will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require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more time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Critical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is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the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maintenance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of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existing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equipment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and systems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that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are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generating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continuing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emissions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Professional training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will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be key in the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environmental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transition</a:t>
            </a:r>
            <a:endParaRPr lang="it-IT" sz="24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693" indent="-285693"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The new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regulations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must be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very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ambitious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but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also</a:t>
            </a:r>
            <a:r>
              <a:rPr lang="it-IT" sz="2400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2400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realistic</a:t>
            </a:r>
            <a:endParaRPr lang="it-IT" sz="2400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9" name="Segnaposto contenuto 24">
            <a:extLst>
              <a:ext uri="{FF2B5EF4-FFF2-40B4-BE49-F238E27FC236}">
                <a16:creationId xmlns:a16="http://schemas.microsoft.com/office/drawing/2014/main" id="{BDC35699-3776-4C27-9DD7-B2615B3BE989}"/>
              </a:ext>
            </a:extLst>
          </p:cNvPr>
          <p:cNvSpPr txBox="1">
            <a:spLocks/>
          </p:cNvSpPr>
          <p:nvPr/>
        </p:nvSpPr>
        <p:spPr>
          <a:xfrm>
            <a:off x="660025" y="621013"/>
            <a:ext cx="7703964" cy="1259854"/>
          </a:xfrm>
          <a:prstGeom prst="rect">
            <a:avLst/>
          </a:prstGeom>
        </p:spPr>
        <p:txBody>
          <a:bodyPr lIns="96765" tIns="48382" rIns="96765" bIns="48382">
            <a:noAutofit/>
          </a:bodyPr>
          <a:lstStyle/>
          <a:p>
            <a:pPr>
              <a:spcBef>
                <a:spcPts val="635"/>
              </a:spcBef>
            </a:pP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Concluding</a:t>
            </a:r>
            <a:r>
              <a:rPr lang="it-IT" sz="3299" b="1" kern="0" dirty="0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it-IT" sz="3299" b="1" kern="0" dirty="0" err="1">
                <a:solidFill>
                  <a:schemeClr val="tx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remarks</a:t>
            </a:r>
            <a:endParaRPr lang="it-IT" sz="3299" b="1" kern="0" dirty="0">
              <a:solidFill>
                <a:schemeClr val="tx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0314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2" id="{07A6B1BA-BE4D-4702-96BA-21E0AB28FDC2}" vid="{3C702EAC-6C82-4E02-AE66-07FC3C00DD6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TemplateXXeuconfrac</Template>
  <TotalTime>0</TotalTime>
  <Words>784</Words>
  <Application>Microsoft Office PowerPoint</Application>
  <PresentationFormat>Widescreen</PresentationFormat>
  <Paragraphs>98</Paragraphs>
  <Slides>12</Slides>
  <Notes>11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Arial</vt:lpstr>
      <vt:lpstr>Calibri</vt:lpstr>
      <vt:lpstr>Wingdings</vt:lpstr>
      <vt:lpstr>Tema di Office</vt:lpstr>
      <vt:lpstr>Worksheet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Mastrapasqua Francesco - Epta Italia</dc:creator>
  <cp:lastModifiedBy>Mastrapasqua Francesco - Epta Italia</cp:lastModifiedBy>
  <cp:revision>1</cp:revision>
  <dcterms:created xsi:type="dcterms:W3CDTF">2023-06-01T12:31:55Z</dcterms:created>
  <dcterms:modified xsi:type="dcterms:W3CDTF">2023-06-05T09:42:58Z</dcterms:modified>
</cp:coreProperties>
</file>